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7"/>
  </p:notesMasterIdLst>
  <p:sldIdLst>
    <p:sldId id="258" r:id="rId3"/>
    <p:sldId id="282" r:id="rId4"/>
    <p:sldId id="283" r:id="rId5"/>
    <p:sldId id="259" r:id="rId6"/>
    <p:sldId id="262" r:id="rId7"/>
    <p:sldId id="261" r:id="rId8"/>
    <p:sldId id="264" r:id="rId9"/>
    <p:sldId id="263" r:id="rId10"/>
    <p:sldId id="265" r:id="rId11"/>
    <p:sldId id="266" r:id="rId12"/>
    <p:sldId id="280" r:id="rId13"/>
    <p:sldId id="279" r:id="rId14"/>
    <p:sldId id="267" r:id="rId15"/>
    <p:sldId id="281" r:id="rId16"/>
    <p:sldId id="268" r:id="rId17"/>
    <p:sldId id="270" r:id="rId18"/>
    <p:sldId id="271" r:id="rId19"/>
    <p:sldId id="272" r:id="rId20"/>
    <p:sldId id="273" r:id="rId21"/>
    <p:sldId id="274" r:id="rId22"/>
    <p:sldId id="278" r:id="rId23"/>
    <p:sldId id="276" r:id="rId24"/>
    <p:sldId id="277" r:id="rId25"/>
    <p:sldId id="306" r:id="rId26"/>
  </p:sldIdLst>
  <p:sldSz cx="12192000" cy="6858000"/>
  <p:notesSz cx="6858000" cy="9144000"/>
  <p:defaultTextStyle>
    <a:defPPr>
      <a:defRPr lang="en-US"/>
    </a:defPPr>
    <a:lvl1pPr marL="0" lvl="0" indent="0" algn="l" defTabSz="457200" eaLnBrk="1" fontAlgn="base" latinLnBrk="0" hangingPunct="1">
      <a:lnSpc>
        <a:spcPct val="100000"/>
      </a:lnSpc>
      <a:spcBef>
        <a:spcPct val="0"/>
      </a:spcBef>
      <a:spcAft>
        <a:spcPct val="0"/>
      </a:spcAft>
      <a:buNone/>
      <a:defRPr sz="1800" b="0" i="0" u="none" kern="1200" baseline="0">
        <a:solidFill>
          <a:schemeClr val="tx1"/>
        </a:solidFill>
        <a:latin typeface="Century Gothic" panose="020B0502020202020204" pitchFamily="34" charset="0"/>
      </a:defRPr>
    </a:lvl1pPr>
    <a:lvl2pPr marL="457200" lvl="1" indent="0" algn="l" defTabSz="457200" eaLnBrk="1" fontAlgn="base" latinLnBrk="0" hangingPunct="1">
      <a:lnSpc>
        <a:spcPct val="100000"/>
      </a:lnSpc>
      <a:spcBef>
        <a:spcPct val="0"/>
      </a:spcBef>
      <a:spcAft>
        <a:spcPct val="0"/>
      </a:spcAft>
      <a:buNone/>
      <a:defRPr sz="1800" b="0" i="0" u="none" kern="1200" baseline="0">
        <a:solidFill>
          <a:schemeClr val="tx1"/>
        </a:solidFill>
        <a:latin typeface="Century Gothic" panose="020B0502020202020204" pitchFamily="34" charset="0"/>
      </a:defRPr>
    </a:lvl2pPr>
    <a:lvl3pPr marL="914400" lvl="2" indent="0" algn="l" defTabSz="457200" eaLnBrk="1" fontAlgn="base" latinLnBrk="0" hangingPunct="1">
      <a:lnSpc>
        <a:spcPct val="100000"/>
      </a:lnSpc>
      <a:spcBef>
        <a:spcPct val="0"/>
      </a:spcBef>
      <a:spcAft>
        <a:spcPct val="0"/>
      </a:spcAft>
      <a:buNone/>
      <a:defRPr sz="1800" b="0" i="0" u="none" kern="1200" baseline="0">
        <a:solidFill>
          <a:schemeClr val="tx1"/>
        </a:solidFill>
        <a:latin typeface="Century Gothic" panose="020B0502020202020204" pitchFamily="34" charset="0"/>
      </a:defRPr>
    </a:lvl3pPr>
    <a:lvl4pPr marL="1371600" lvl="3" indent="0" algn="l" defTabSz="457200" eaLnBrk="1" fontAlgn="base" latinLnBrk="0" hangingPunct="1">
      <a:lnSpc>
        <a:spcPct val="100000"/>
      </a:lnSpc>
      <a:spcBef>
        <a:spcPct val="0"/>
      </a:spcBef>
      <a:spcAft>
        <a:spcPct val="0"/>
      </a:spcAft>
      <a:buNone/>
      <a:defRPr sz="1800" b="0" i="0" u="none" kern="1200" baseline="0">
        <a:solidFill>
          <a:schemeClr val="tx1"/>
        </a:solidFill>
        <a:latin typeface="Century Gothic" panose="020B0502020202020204" pitchFamily="34" charset="0"/>
      </a:defRPr>
    </a:lvl4pPr>
    <a:lvl5pPr marL="1828800" lvl="4" indent="0" algn="l" defTabSz="457200" eaLnBrk="1" fontAlgn="base" latinLnBrk="0" hangingPunct="1">
      <a:lnSpc>
        <a:spcPct val="100000"/>
      </a:lnSpc>
      <a:spcBef>
        <a:spcPct val="0"/>
      </a:spcBef>
      <a:spcAft>
        <a:spcPct val="0"/>
      </a:spcAft>
      <a:buNone/>
      <a:defRPr sz="1800" b="0" i="0" u="none" kern="1200" baseline="0">
        <a:solidFill>
          <a:schemeClr val="tx1"/>
        </a:solidFill>
        <a:latin typeface="Century Gothic" panose="020B0502020202020204" pitchFamily="34" charset="0"/>
      </a:defRPr>
    </a:lvl5pPr>
    <a:lvl6pPr marL="2286000" lvl="5" indent="0" algn="l" defTabSz="457200" eaLnBrk="1" fontAlgn="base" latinLnBrk="0" hangingPunct="1">
      <a:lnSpc>
        <a:spcPct val="100000"/>
      </a:lnSpc>
      <a:spcBef>
        <a:spcPct val="0"/>
      </a:spcBef>
      <a:spcAft>
        <a:spcPct val="0"/>
      </a:spcAft>
      <a:buNone/>
      <a:defRPr sz="1800" b="0" i="0" u="none" kern="1200" baseline="0">
        <a:solidFill>
          <a:schemeClr val="tx1"/>
        </a:solidFill>
        <a:latin typeface="Century Gothic" panose="020B0502020202020204" pitchFamily="34" charset="0"/>
      </a:defRPr>
    </a:lvl6pPr>
    <a:lvl7pPr marL="2743200" lvl="6" indent="0" algn="l" defTabSz="457200" eaLnBrk="1" fontAlgn="base" latinLnBrk="0" hangingPunct="1">
      <a:lnSpc>
        <a:spcPct val="100000"/>
      </a:lnSpc>
      <a:spcBef>
        <a:spcPct val="0"/>
      </a:spcBef>
      <a:spcAft>
        <a:spcPct val="0"/>
      </a:spcAft>
      <a:buNone/>
      <a:defRPr sz="1800" b="0" i="0" u="none" kern="1200" baseline="0">
        <a:solidFill>
          <a:schemeClr val="tx1"/>
        </a:solidFill>
        <a:latin typeface="Century Gothic" panose="020B0502020202020204" pitchFamily="34" charset="0"/>
      </a:defRPr>
    </a:lvl7pPr>
    <a:lvl8pPr marL="3200400" lvl="7" indent="0" algn="l" defTabSz="457200" eaLnBrk="1" fontAlgn="base" latinLnBrk="0" hangingPunct="1">
      <a:lnSpc>
        <a:spcPct val="100000"/>
      </a:lnSpc>
      <a:spcBef>
        <a:spcPct val="0"/>
      </a:spcBef>
      <a:spcAft>
        <a:spcPct val="0"/>
      </a:spcAft>
      <a:buNone/>
      <a:defRPr sz="1800" b="0" i="0" u="none" kern="1200" baseline="0">
        <a:solidFill>
          <a:schemeClr val="tx1"/>
        </a:solidFill>
        <a:latin typeface="Century Gothic" panose="020B0502020202020204" pitchFamily="34" charset="0"/>
      </a:defRPr>
    </a:lvl8pPr>
    <a:lvl9pPr marL="3657600" lvl="8" indent="0" algn="l" defTabSz="457200" eaLnBrk="1" fontAlgn="base" latinLnBrk="0" hangingPunct="1">
      <a:lnSpc>
        <a:spcPct val="100000"/>
      </a:lnSpc>
      <a:spcBef>
        <a:spcPct val="0"/>
      </a:spcBef>
      <a:spcAft>
        <a:spcPct val="0"/>
      </a:spcAft>
      <a:buNone/>
      <a:defRPr sz="1800" b="0" i="0" u="none" kern="1200" baseline="0">
        <a:solidFill>
          <a:schemeClr val="tx1"/>
        </a:solidFill>
        <a:latin typeface="Century Gothic" panose="020B0502020202020204" pitchFamily="34"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horzBarState="maximized">
    <p:restoredLeft sz="15000"/>
    <p:restoredTop sz="94660"/>
  </p:normalViewPr>
  <p:slideViewPr>
    <p:cSldViewPr snapToGrid="0" showGuides="1">
      <p:cViewPr varScale="1">
        <p:scale>
          <a:sx n="73" d="100"/>
          <a:sy n="73" d="100"/>
        </p:scale>
        <p:origin x="-612" y="-102"/>
      </p:cViewPr>
      <p:guideLst>
        <p:guide orient="horz" pos="2160"/>
        <p:guide pos="3840"/>
      </p:guideLst>
    </p:cSldViewPr>
  </p:slideViewPr>
  <p:notesTextViewPr>
    <p:cViewPr>
      <p:scale>
        <a:sx n="1" d="1"/>
        <a:sy n="1" d="1"/>
      </p:scale>
      <p:origin x="0" y="0"/>
    </p:cViewPr>
  </p:notesTextViewPr>
  <p:gridSpacing cx="72006" cy="72006"/>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0" Type="http://schemas.openxmlformats.org/officeDocument/2006/relationships/tableStyles" Target="tableStyles.xml"/><Relationship Id="rId3" Type="http://schemas.openxmlformats.org/officeDocument/2006/relationships/slide" Target="slides/slide1.xml"/><Relationship Id="rId29" Type="http://schemas.openxmlformats.org/officeDocument/2006/relationships/viewProps" Target="viewProps.xml"/><Relationship Id="rId28" Type="http://schemas.openxmlformats.org/officeDocument/2006/relationships/presProps" Target="presProps.xml"/><Relationship Id="rId27" Type="http://schemas.openxmlformats.org/officeDocument/2006/relationships/notesMaster" Target="notesMasters/notesMaster1.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white">
      <p:bgRef idx="1001">
        <a:schemeClr val="bg1"/>
      </p:bgRef>
    </p:bg>
    <p:spTree>
      <p:nvGrpSpPr>
        <p:cNvPr id="1" name=""/>
        <p:cNvGrpSpPr/>
        <p:nvPr/>
      </p:nvGrpSpPr>
      <p:grpSpPr/>
      <p:sp>
        <p:nvSpPr>
          <p:cNvPr id="2" name="Header Placeholder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
            <a:pPr lvl="0" eaLnBrk="1" hangingPunct="1"/>
            <a:endParaRPr lang="en-IN" altLang="en-US" sz="1200" dirty="0"/>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
            <a:pPr lvl="0" algn="r" eaLnBrk="1" hangingPunct="1"/>
            <a:endParaRPr lang="en-US" altLang="en-US" sz="1200" dirty="0"/>
          </a:p>
        </p:txBody>
      </p:sp>
      <p:sp>
        <p:nvSpPr>
          <p:cNvPr id="38916" name="Slide Image Placeholder 3"/>
          <p:cNvSpPr>
            <a:spLocks noGrp="1" noRot="1" noChangeAspect="1"/>
          </p:cNvSpPr>
          <p:nvPr>
            <p:ph type="sldImg"/>
          </p:nvPr>
        </p:nvSpPr>
        <p:spPr>
          <a:xfrm>
            <a:off x="381000" y="685800"/>
            <a:ext cx="6096000" cy="3429000"/>
          </a:xfrm>
          <a:prstGeom prst="rect">
            <a:avLst/>
          </a:prstGeom>
          <a:noFill/>
          <a:ln w="12700" cap="flat" cmpd="sng">
            <a:solidFill>
              <a:srgbClr val="000000"/>
            </a:solidFill>
            <a:prstDash val="solid"/>
            <a:round/>
            <a:headEnd type="none" w="med" len="med"/>
            <a:tailEnd type="none" w="med" len="med"/>
          </a:ln>
        </p:spPr>
      </p:sp>
      <p:sp>
        <p:nvSpPr>
          <p:cNvPr id="15365" name="Notes Placeholder 4"/>
          <p:cNvSpPr>
            <a:spLocks noGrp="1" noChangeArrowheads="1"/>
          </p:cNvSpPr>
          <p:nvPr>
            <p:ph type="body" sz="quarter" idx="4294967295"/>
          </p:nvPr>
        </p:nvSpPr>
        <p:spPr bwMode="auto">
          <a:xfrm>
            <a:off x="685800" y="4343400"/>
            <a:ext cx="5486400" cy="4114800"/>
          </a:xfrm>
          <a:prstGeom prst="rect">
            <a:avLst/>
          </a:prstGeom>
          <a:noFill/>
          <a:ln w="9525">
            <a:noFill/>
            <a:miter lim="800000"/>
          </a:ln>
        </p:spPr>
        <p:txBody>
          <a:bodyPr vert="horz" wrap="square" lIns="91440" tIns="45720" rIns="91440" bIns="45720" numCol="1" anchor="t" anchorCtr="0" compatLnSpc="1"/>
          <a:p>
            <a:pPr lvl="0"/>
            <a:r>
              <a:rPr lang="en-US" altLang="en-US" dirty="0"/>
              <a:t>Click to edit Master text styles</a:t>
            </a:r>
            <a:endParaRPr lang="en-US" altLang="en-US" dirty="0"/>
          </a:p>
          <a:p>
            <a:pPr lvl="1"/>
            <a:r>
              <a:rPr lang="en-US" altLang="en-US" dirty="0"/>
              <a:t>Second level</a:t>
            </a:r>
            <a:endParaRPr lang="en-US" altLang="en-US" dirty="0"/>
          </a:p>
          <a:p>
            <a:pPr lvl="2"/>
            <a:r>
              <a:rPr lang="en-US" altLang="en-US" dirty="0"/>
              <a:t>Third level</a:t>
            </a:r>
            <a:endParaRPr lang="en-US" altLang="en-US" dirty="0"/>
          </a:p>
          <a:p>
            <a:pPr lvl="3"/>
            <a:r>
              <a:rPr lang="en-US" altLang="en-US" dirty="0"/>
              <a:t>Fourth level</a:t>
            </a:r>
            <a:endParaRPr lang="en-US" altLang="en-US" dirty="0"/>
          </a:p>
          <a:p>
            <a:pPr lvl="4"/>
            <a:r>
              <a:rPr lang="en-US" altLang="en-US" dirty="0"/>
              <a:t>Fifth level</a:t>
            </a:r>
            <a:endParaRPr lang="en-IN" altLang="en-US" dirty="0"/>
          </a:p>
        </p:txBody>
      </p:sp>
      <p:sp>
        <p:nvSpPr>
          <p:cNvPr id="6" name="Footer Placeholder 5"/>
          <p:cNvSpPr>
            <a:spLocks noGrp="1"/>
          </p:cNvSpPr>
          <p:nvPr>
            <p:ph type="ftr" sz="quarter" idx="4"/>
          </p:nvPr>
        </p:nvSpPr>
        <p:spPr>
          <a:xfrm>
            <a:off x="0" y="8685213"/>
            <a:ext cx="2971800" cy="457200"/>
          </a:xfrm>
          <a:prstGeom prst="rect">
            <a:avLst/>
          </a:prstGeom>
        </p:spPr>
        <p:txBody>
          <a:bodyPr vert="horz" wrap="square" lIns="91440" tIns="45720" rIns="91440" bIns="45720" numCol="1" anchor="b" anchorCtr="0" compatLnSpc="1"/>
          <a:p>
            <a:pPr lvl="0" eaLnBrk="1" hangingPunct="1"/>
            <a:endParaRPr lang="en-IN" altLang="en-US" sz="1200"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
            <a:pPr lvl="0" algn="r" eaLnBrk="1" hangingPunct="1"/>
            <a:fld id="{9A0DB2DC-4C9A-4742-B13C-FB6460FD3503}" type="slidenum">
              <a:rPr lang="en-IN" altLang="en-US" sz="1200" dirty="0"/>
            </a:fld>
            <a:endParaRPr lang="en-IN" altLang="en-US" sz="1200" dirty="0"/>
          </a:p>
        </p:txBody>
      </p:sp>
    </p:spTree>
  </p:cSld>
  <p:clrMap bg1="lt1" tx1="dk1" bg2="lt2" tx2="dk2" accent1="accent1" accent2="accent2" accent3="accent3" accent4="accent4" accent5="accent5" accent6="accent6" hlink="hlink" folHlink="folHlink"/>
  <p:hf sldNum="0" hdr="0" ftr="0" dt="0"/>
  <p:notesStyle>
    <a:lvl1pPr algn="l" rtl="0" fontAlgn="base">
      <a:spcBef>
        <a:spcPct val="0"/>
      </a:spcBef>
      <a:spcAft>
        <a:spcPct val="0"/>
      </a:spcAft>
      <a:defRPr sz="1200" kern="1200">
        <a:solidFill>
          <a:schemeClr val="tx1"/>
        </a:solidFill>
        <a:latin typeface="+mn-lt"/>
        <a:ea typeface="+mn-ea"/>
        <a:cs typeface="+mn-cs"/>
      </a:defRPr>
    </a:lvl1pPr>
    <a:lvl2pPr marL="457200" algn="l" rtl="0" fontAlgn="base">
      <a:spcBef>
        <a:spcPct val="0"/>
      </a:spcBef>
      <a:spcAft>
        <a:spcPct val="0"/>
      </a:spcAft>
      <a:defRPr sz="1200" kern="1200">
        <a:solidFill>
          <a:schemeClr val="tx1"/>
        </a:solidFill>
        <a:latin typeface="+mn-lt"/>
        <a:ea typeface="+mn-ea"/>
        <a:cs typeface="+mn-cs"/>
      </a:defRPr>
    </a:lvl2pPr>
    <a:lvl3pPr marL="914400" algn="l" rtl="0" fontAlgn="base">
      <a:spcBef>
        <a:spcPct val="0"/>
      </a:spcBef>
      <a:spcAft>
        <a:spcPct val="0"/>
      </a:spcAft>
      <a:defRPr sz="1200" kern="1200">
        <a:solidFill>
          <a:schemeClr val="tx1"/>
        </a:solidFill>
        <a:latin typeface="+mn-lt"/>
        <a:ea typeface="+mn-ea"/>
        <a:cs typeface="+mn-cs"/>
      </a:defRPr>
    </a:lvl3pPr>
    <a:lvl4pPr marL="1371600" algn="l" rtl="0" fontAlgn="base">
      <a:spcBef>
        <a:spcPct val="0"/>
      </a:spcBef>
      <a:spcAft>
        <a:spcPct val="0"/>
      </a:spcAft>
      <a:defRPr sz="1200" kern="1200">
        <a:solidFill>
          <a:schemeClr val="tx1"/>
        </a:solidFill>
        <a:latin typeface="+mn-lt"/>
        <a:ea typeface="+mn-ea"/>
        <a:cs typeface="+mn-cs"/>
      </a:defRPr>
    </a:lvl4pPr>
    <a:lvl5pPr marL="1828800" algn="l" rtl="0" fontAlgn="base">
      <a:spcBef>
        <a:spcPct val="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Title Slide">
    <p:bg bwMode="white">
      <p:bgRef idx="1001">
        <a:schemeClr val="bg1"/>
      </p:bgRef>
    </p:bg>
    <p:spTree>
      <p:nvGrpSpPr>
        <p:cNvPr id="1" name=""/>
        <p:cNvGrpSpPr/>
        <p:nvPr/>
      </p:nvGrpSpPr>
      <p:grpSpPr>
        <a:xfrm>
          <a:off x="0" y="0"/>
          <a:ext cx="0" cy="0"/>
          <a:chOff x="0" y="0"/>
          <a:chExt cx="0" cy="0"/>
        </a:xfrm>
      </p:grpSpPr>
      <p:grpSp>
        <p:nvGrpSpPr>
          <p:cNvPr id="2050" name="Group 6"/>
          <p:cNvGrpSpPr/>
          <p:nvPr/>
        </p:nvGrpSpPr>
        <p:grpSpPr>
          <a:xfrm>
            <a:off x="0" y="0"/>
            <a:ext cx="12192000" cy="6858000"/>
            <a:chOff x="0" y="0"/>
            <a:chExt cx="12192000" cy="6858000"/>
          </a:xfrm>
        </p:grpSpPr>
        <p:sp>
          <p:nvSpPr>
            <p:cNvPr id="20" name="Rectangle 19"/>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2" name="Freeform 21"/>
            <p:cNvSpPr>
              <a:spLocks noEditPoints="1" noChangeArrowheads="1"/>
            </p:cNvSpPr>
            <p:nvPr/>
          </p:nvSpPr>
          <p:spPr bwMode="auto">
            <a:xfrm>
              <a:off x="0" y="1587"/>
              <a:ext cx="12192000" cy="6856413"/>
            </a:xfrm>
            <a:custGeom>
              <a:avLst/>
              <a:gdLst/>
              <a:ahLst/>
              <a:cxnLst>
                <a:cxn ang="0">
                  <a:pos x="0" y="0"/>
                </a:cxn>
                <a:cxn ang="0">
                  <a:pos x="0" y="8638"/>
                </a:cxn>
                <a:cxn ang="0">
                  <a:pos x="15356" y="8638"/>
                </a:cxn>
                <a:cxn ang="0">
                  <a:pos x="15356" y="0"/>
                </a:cxn>
                <a:cxn ang="0">
                  <a:pos x="0" y="0"/>
                </a:cxn>
                <a:cxn ang="0">
                  <a:pos x="14748" y="8038"/>
                </a:cxn>
                <a:cxn ang="0">
                  <a:pos x="600" y="8038"/>
                </a:cxn>
                <a:cxn ang="0">
                  <a:pos x="600" y="592"/>
                </a:cxn>
                <a:cxn ang="0">
                  <a:pos x="14748" y="592"/>
                </a:cxn>
                <a:cxn ang="0">
                  <a:pos x="14748" y="8038"/>
                </a:cxn>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w="9525">
              <a:noFill/>
              <a:round/>
            </a:ln>
          </p:spPr>
          <p:txBody>
            <a:bodyPr/>
            <a:p>
              <a:pPr lvl="0" eaLnBrk="1" hangingPunct="1"/>
              <a:endParaRPr lang="en-IN" altLang="x-none" dirty="0"/>
            </a:p>
          </p:txBody>
        </p:sp>
      </p:grpSp>
      <p:sp>
        <p:nvSpPr>
          <p:cNvPr id="23" name="Rectangle 22"/>
          <p:cNvSpPr/>
          <p:nvPr/>
        </p:nvSpPr>
        <p:spPr>
          <a:xfrm>
            <a:off x="10437813"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1154955" y="2099733"/>
            <a:ext cx="8825658" cy="2677648"/>
          </a:xfrm>
        </p:spPr>
        <p:txBody>
          <a:bodyPr anchor="b"/>
          <a:lstStyle>
            <a:lvl1pPr>
              <a:defRPr sz="5400"/>
            </a:lvl1pPr>
          </a:lstStyle>
          <a:p>
            <a:r>
              <a:rPr lang="en-US" noProof="1" smtClean="0"/>
              <a:t>Click to edit Master title style</a:t>
            </a:r>
            <a:endParaRPr lang="en-US" noProof="1"/>
          </a:p>
        </p:txBody>
      </p:sp>
      <p:sp>
        <p:nvSpPr>
          <p:cNvPr id="3" name="Subtitle 2"/>
          <p:cNvSpPr>
            <a:spLocks noGrp="1"/>
          </p:cNvSpPr>
          <p:nvPr>
            <p:ph type="subTitle" idx="1"/>
          </p:nvPr>
        </p:nvSpPr>
        <p:spPr bwMode="gray">
          <a:xfrm>
            <a:off x="1154955" y="4777380"/>
            <a:ext cx="8825658" cy="861420"/>
          </a:xfrm>
        </p:spPr>
        <p:txBody>
          <a:bodyPr/>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1" smtClean="0"/>
              <a:t>Click to edit Master subtitle style</a:t>
            </a:r>
            <a:endParaRPr lang="en-US" noProof="1"/>
          </a:p>
        </p:txBody>
      </p:sp>
      <p:sp>
        <p:nvSpPr>
          <p:cNvPr id="24" name="Date Placeholder 3"/>
          <p:cNvSpPr>
            <a:spLocks noGrp="1"/>
          </p:cNvSpPr>
          <p:nvPr>
            <p:ph type="dt" sz="half" idx="2"/>
          </p:nvPr>
        </p:nvSpPr>
        <p:spPr bwMode="gray">
          <a:xfrm rot="5400000">
            <a:off x="10158413" y="1792288"/>
            <a:ext cx="990600" cy="304800"/>
          </a:xfrm>
          <a:prstGeom prst="rect">
            <a:avLst/>
          </a:prstGeom>
        </p:spPr>
        <p:txBody>
          <a:bodyPr vert="horz" wrap="square" lIns="91440" tIns="45720" rIns="91440" bIns="45720" numCol="1" anchor="t" anchorCtr="0" compatLnSpc="1"/>
          <a:p>
            <a:pPr eaLnBrk="1" hangingPunct="1"/>
            <a:endParaRPr lang="en-US" altLang="en-US" sz="1000" dirty="0">
              <a:solidFill>
                <a:srgbClr val="FFFFFF"/>
              </a:solidFill>
            </a:endParaRPr>
          </a:p>
        </p:txBody>
      </p:sp>
      <p:sp>
        <p:nvSpPr>
          <p:cNvPr id="25" name="Footer Placeholder 4"/>
          <p:cNvSpPr>
            <a:spLocks noGrp="1"/>
          </p:cNvSpPr>
          <p:nvPr>
            <p:ph type="ftr" sz="quarter" idx="3"/>
          </p:nvPr>
        </p:nvSpPr>
        <p:spPr bwMode="gray">
          <a:xfrm rot="5400000">
            <a:off x="8952706" y="3228181"/>
            <a:ext cx="3859213" cy="304800"/>
          </a:xfrm>
          <a:prstGeom prst="rect">
            <a:avLst/>
          </a:prstGeom>
        </p:spPr>
        <p:txBody>
          <a:bodyPr vert="horz" wrap="square" lIns="91440" tIns="45720" rIns="91440" bIns="45720" numCol="1" anchor="ctr" anchorCtr="0" compatLnSpc="1"/>
          <a:p>
            <a:pPr eaLnBrk="1" hangingPunct="1"/>
            <a:r>
              <a:rPr lang="en-US" altLang="en-US" sz="1000" dirty="0">
                <a:solidFill>
                  <a:srgbClr val="FFFFFF"/>
                </a:solidFill>
              </a:rPr>
              <a:t>
              </a:t>
            </a:r>
            <a:endParaRPr lang="en-US" altLang="en-US" sz="1000" dirty="0">
              <a:solidFill>
                <a:srgbClr val="FFFFFF"/>
              </a:solidFill>
            </a:endParaRPr>
          </a:p>
        </p:txBody>
      </p:sp>
      <p:sp>
        <p:nvSpPr>
          <p:cNvPr id="26" name="Slide Number Placeholder 5"/>
          <p:cNvSpPr>
            <a:spLocks noGrp="1"/>
          </p:cNvSpPr>
          <p:nvPr>
            <p:ph type="sldNum" sz="quarter" idx="4"/>
          </p:nvPr>
        </p:nvSpPr>
        <p:spPr bwMode="gray">
          <a:xfrm>
            <a:off x="10352088" y="295275"/>
            <a:ext cx="838200" cy="768350"/>
          </a:xfrm>
          <a:prstGeom prst="rect">
            <a:avLst/>
          </a:prstGeom>
        </p:spPr>
        <p:txBody>
          <a:bodyPr vert="horz" wrap="square" lIns="91440" tIns="45720" rIns="91440" bIns="45720" numCol="1" anchor="b" anchorCtr="0" compatLnSpc="1"/>
          <a:p>
            <a:pPr algn="ctr" eaLnBrk="1" hangingPunct="1"/>
            <a:fld id="{9A0DB2DC-4C9A-4742-B13C-FB6460FD3503}" type="slidenum">
              <a:rPr lang="en-US" altLang="en-US" sz="2800" dirty="0">
                <a:solidFill>
                  <a:schemeClr val="bg1"/>
                </a:solidFill>
              </a:rPr>
            </a:fld>
            <a:endParaRPr lang="en-US" altLang="en-US" sz="2800" dirty="0">
              <a:solidFill>
                <a:schemeClr val="bg1"/>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bg bwMode="white">
      <p:bgRef idx="1001">
        <a:schemeClr val="bg1"/>
      </p:bgRef>
    </p:bg>
    <p:spTree>
      <p:nvGrpSpPr>
        <p:cNvPr id="1" name=""/>
        <p:cNvGrpSpPr/>
        <p:nvPr/>
      </p:nvGrpSpPr>
      <p:grpSpPr>
        <a:xfrm>
          <a:off x="0" y="0"/>
          <a:ext cx="0" cy="0"/>
          <a:chOff x="0" y="0"/>
          <a:chExt cx="0" cy="0"/>
        </a:xfrm>
      </p:grpSpPr>
      <p:grpSp>
        <p:nvGrpSpPr>
          <p:cNvPr id="7172" name="Group 8"/>
          <p:cNvGrpSpPr/>
          <p:nvPr/>
        </p:nvGrpSpPr>
        <p:grpSpPr>
          <a:xfrm>
            <a:off x="0" y="0"/>
            <a:ext cx="12192000" cy="6858000"/>
            <a:chOff x="0" y="0"/>
            <a:chExt cx="12192000" cy="6858000"/>
          </a:xfrm>
        </p:grpSpPr>
        <p:sp>
          <p:nvSpPr>
            <p:cNvPr id="20" name="Rectangle 19"/>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2" name="Oval 21"/>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6"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7" name="Freeform 5"/>
            <p:cNvSpPr>
              <a:spLocks noChangeArrowheads="1"/>
            </p:cNvSpPr>
            <p:nvPr/>
          </p:nvSpPr>
          <p:spPr bwMode="auto">
            <a:xfrm rot="10371525">
              <a:off x="263767" y="4438254"/>
              <a:ext cx="3299407" cy="440924"/>
            </a:xfrm>
            <a:custGeom>
              <a:avLst/>
              <a:gdLst/>
              <a:ahLst/>
              <a:cxnLst>
                <a:cxn ang="0">
                  <a:pos x="85" y="2532"/>
                </a:cxn>
                <a:cxn ang="0">
                  <a:pos x="9958" y="5291"/>
                </a:cxn>
                <a:cxn ang="0">
                  <a:pos x="10000" y="0"/>
                </a:cxn>
                <a:cxn ang="0">
                  <a:pos x="10000" y="0"/>
                </a:cxn>
                <a:cxn ang="0">
                  <a:pos x="9667" y="204"/>
                </a:cxn>
                <a:cxn ang="0">
                  <a:pos x="9334" y="400"/>
                </a:cxn>
                <a:cxn ang="0">
                  <a:pos x="9001" y="590"/>
                </a:cxn>
                <a:cxn ang="0">
                  <a:pos x="8667" y="753"/>
                </a:cxn>
                <a:cxn ang="0">
                  <a:pos x="8333" y="917"/>
                </a:cxn>
                <a:cxn ang="0">
                  <a:pos x="7999" y="1071"/>
                </a:cxn>
                <a:cxn ang="0">
                  <a:pos x="7669" y="1202"/>
                </a:cxn>
                <a:cxn ang="0">
                  <a:pos x="7333" y="1325"/>
                </a:cxn>
                <a:cxn ang="0">
                  <a:pos x="7000" y="1440"/>
                </a:cxn>
                <a:cxn ang="0">
                  <a:pos x="6673" y="1538"/>
                </a:cxn>
                <a:cxn ang="0">
                  <a:pos x="6340" y="1636"/>
                </a:cxn>
                <a:cxn ang="0">
                  <a:pos x="6013" y="1719"/>
                </a:cxn>
                <a:cxn ang="0">
                  <a:pos x="5686" y="1784"/>
                </a:cxn>
                <a:cxn ang="0">
                  <a:pos x="5359" y="1850"/>
                </a:cxn>
                <a:cxn ang="0">
                  <a:pos x="5036" y="1906"/>
                </a:cxn>
                <a:cxn ang="0">
                  <a:pos x="4717" y="1948"/>
                </a:cxn>
                <a:cxn ang="0">
                  <a:pos x="4396" y="1980"/>
                </a:cxn>
                <a:cxn ang="0">
                  <a:pos x="4079" y="2013"/>
                </a:cxn>
                <a:cxn ang="0">
                  <a:pos x="3766" y="2029"/>
                </a:cxn>
                <a:cxn ang="0">
                  <a:pos x="3454" y="2046"/>
                </a:cxn>
                <a:cxn ang="0">
                  <a:pos x="3145" y="2053"/>
                </a:cxn>
                <a:cxn ang="0">
                  <a:pos x="2839" y="2046"/>
                </a:cxn>
                <a:cxn ang="0">
                  <a:pos x="2537" y="2046"/>
                </a:cxn>
                <a:cxn ang="0">
                  <a:pos x="2238" y="2029"/>
                </a:cxn>
                <a:cxn ang="0">
                  <a:pos x="1943" y="2004"/>
                </a:cxn>
                <a:cxn ang="0">
                  <a:pos x="1653" y="1980"/>
                </a:cxn>
                <a:cxn ang="0">
                  <a:pos x="1368" y="1955"/>
                </a:cxn>
                <a:cxn ang="0">
                  <a:pos x="1085" y="1915"/>
                </a:cxn>
                <a:cxn ang="0">
                  <a:pos x="806" y="1873"/>
                </a:cxn>
                <a:cxn ang="0">
                  <a:pos x="533" y="1833"/>
                </a:cxn>
                <a:cxn ang="0">
                  <a:pos x="0" y="1726"/>
                </a:cxn>
                <a:cxn ang="0">
                  <a:pos x="85" y="2532"/>
                </a:cxn>
              </a:cxnLst>
              <a:rect l="0" t="0" r="r" b="b"/>
              <a:pathLst>
                <a:path w="10000" h="5291">
                  <a:moveTo>
                    <a:pt x="85" y="2532"/>
                  </a:moveTo>
                  <a:cubicBezTo>
                    <a:pt x="1736" y="3911"/>
                    <a:pt x="7524" y="5298"/>
                    <a:pt x="9958" y="5291"/>
                  </a:cubicBezTo>
                  <a:cubicBezTo>
                    <a:pt x="9989" y="1958"/>
                    <a:pt x="9969" y="3333"/>
                    <a:pt x="10000" y="0"/>
                  </a:cubicBez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w="9525">
              <a:noFill/>
              <a:round/>
            </a:ln>
          </p:spPr>
          <p:txBody>
            <a:bodyPr/>
            <a:p>
              <a:pPr lvl="0" eaLnBrk="1" hangingPunct="1"/>
              <a:endParaRPr lang="en-IN" altLang="x-none" dirty="0"/>
            </a:p>
          </p:txBody>
        </p:sp>
        <p:sp>
          <p:nvSpPr>
            <p:cNvPr id="28" name="Freeform 5"/>
            <p:cNvSpPr>
              <a:spLocks noChangeArrowheads="1"/>
            </p:cNvSpPr>
            <p:nvPr/>
          </p:nvSpPr>
          <p:spPr bwMode="auto">
            <a:xfrm rot="10800000">
              <a:off x="459506" y="321130"/>
              <a:ext cx="11277600" cy="4533900"/>
            </a:xfrm>
            <a:custGeom>
              <a:avLst/>
              <a:gdLst/>
              <a:ahLst/>
              <a:cxnLst>
                <a:cxn ang="0">
                  <a:pos x="0" y="0"/>
                </a:cxn>
                <a:cxn ang="0">
                  <a:pos x="0" y="2856"/>
                </a:cxn>
                <a:cxn ang="0">
                  <a:pos x="7104" y="2856"/>
                </a:cxn>
                <a:cxn ang="0">
                  <a:pos x="7104" y="1"/>
                </a:cxn>
                <a:cxn ang="0">
                  <a:pos x="7104" y="1"/>
                </a:cxn>
                <a:cxn ang="0">
                  <a:pos x="6943" y="26"/>
                </a:cxn>
                <a:cxn ang="0">
                  <a:pos x="6782" y="50"/>
                </a:cxn>
                <a:cxn ang="0">
                  <a:pos x="6621" y="73"/>
                </a:cxn>
                <a:cxn ang="0">
                  <a:pos x="6459" y="93"/>
                </a:cxn>
                <a:cxn ang="0">
                  <a:pos x="6298" y="113"/>
                </a:cxn>
                <a:cxn ang="0">
                  <a:pos x="6136" y="132"/>
                </a:cxn>
                <a:cxn ang="0">
                  <a:pos x="5976" y="148"/>
                </a:cxn>
                <a:cxn ang="0">
                  <a:pos x="5814" y="163"/>
                </a:cxn>
                <a:cxn ang="0">
                  <a:pos x="5653" y="177"/>
                </a:cxn>
                <a:cxn ang="0">
                  <a:pos x="5494" y="189"/>
                </a:cxn>
                <a:cxn ang="0">
                  <a:pos x="5334" y="201"/>
                </a:cxn>
                <a:cxn ang="0">
                  <a:pos x="5175" y="211"/>
                </a:cxn>
                <a:cxn ang="0">
                  <a:pos x="5017" y="219"/>
                </a:cxn>
                <a:cxn ang="0">
                  <a:pos x="4859" y="227"/>
                </a:cxn>
                <a:cxn ang="0">
                  <a:pos x="4703" y="234"/>
                </a:cxn>
                <a:cxn ang="0">
                  <a:pos x="4548" y="239"/>
                </a:cxn>
                <a:cxn ang="0">
                  <a:pos x="4393" y="243"/>
                </a:cxn>
                <a:cxn ang="0">
                  <a:pos x="4240" y="247"/>
                </a:cxn>
                <a:cxn ang="0">
                  <a:pos x="4088" y="249"/>
                </a:cxn>
                <a:cxn ang="0">
                  <a:pos x="3937" y="251"/>
                </a:cxn>
                <a:cxn ang="0">
                  <a:pos x="3788" y="252"/>
                </a:cxn>
                <a:cxn ang="0">
                  <a:pos x="3640" y="251"/>
                </a:cxn>
                <a:cxn ang="0">
                  <a:pos x="3494" y="251"/>
                </a:cxn>
                <a:cxn ang="0">
                  <a:pos x="3349" y="249"/>
                </a:cxn>
                <a:cxn ang="0">
                  <a:pos x="3207" y="246"/>
                </a:cxn>
                <a:cxn ang="0">
                  <a:pos x="3066" y="243"/>
                </a:cxn>
                <a:cxn ang="0">
                  <a:pos x="2928" y="240"/>
                </a:cxn>
                <a:cxn ang="0">
                  <a:pos x="2791" y="235"/>
                </a:cxn>
                <a:cxn ang="0">
                  <a:pos x="2656" y="230"/>
                </a:cxn>
                <a:cxn ang="0">
                  <a:pos x="2524" y="225"/>
                </a:cxn>
                <a:cxn ang="0">
                  <a:pos x="2266" y="212"/>
                </a:cxn>
                <a:cxn ang="0">
                  <a:pos x="2019" y="198"/>
                </a:cxn>
                <a:cxn ang="0">
                  <a:pos x="1782" y="183"/>
                </a:cxn>
                <a:cxn ang="0">
                  <a:pos x="1557" y="167"/>
                </a:cxn>
                <a:cxn ang="0">
                  <a:pos x="1343" y="150"/>
                </a:cxn>
                <a:cxn ang="0">
                  <a:pos x="1144" y="132"/>
                </a:cxn>
                <a:cxn ang="0">
                  <a:pos x="957" y="114"/>
                </a:cxn>
                <a:cxn ang="0">
                  <a:pos x="785" y="96"/>
                </a:cxn>
                <a:cxn ang="0">
                  <a:pos x="627" y="79"/>
                </a:cxn>
                <a:cxn ang="0">
                  <a:pos x="487" y="63"/>
                </a:cxn>
                <a:cxn ang="0">
                  <a:pos x="361" y="48"/>
                </a:cxn>
                <a:cxn ang="0">
                  <a:pos x="254" y="35"/>
                </a:cxn>
                <a:cxn ang="0">
                  <a:pos x="165" y="23"/>
                </a:cxn>
                <a:cxn ang="0">
                  <a:pos x="42" y="6"/>
                </a:cxn>
                <a:cxn ang="0">
                  <a:pos x="0" y="0"/>
                </a:cxn>
                <a:cxn ang="0">
                  <a:pos x="0" y="0"/>
                </a:cxn>
              </a:cxnLst>
              <a:rect l="0" t="0" r="r" b="b"/>
              <a:pathLst>
                <a:path w="7104" h="2856">
                  <a:moveTo>
                    <a:pt x="0" y="0"/>
                  </a:moveTo>
                  <a:lnTo>
                    <a:pt x="0" y="2856"/>
                  </a:lnTo>
                  <a:lnTo>
                    <a:pt x="7104" y="2856"/>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close/>
                </a:path>
              </a:pathLst>
            </a:custGeom>
            <a:solidFill>
              <a:schemeClr val="bg1"/>
            </a:solidFill>
            <a:ln w="9525">
              <a:noFill/>
              <a:round/>
            </a:ln>
          </p:spPr>
          <p:txBody>
            <a:bodyPr/>
            <a:p>
              <a:pPr lvl="0" eaLnBrk="1" hangingPunct="1"/>
              <a:endParaRPr lang="en-IN" altLang="x-none" dirty="0"/>
            </a:p>
          </p:txBody>
        </p:sp>
        <p:sp>
          <p:nvSpPr>
            <p:cNvPr id="29" name="Freeform 5"/>
            <p:cNvSpPr>
              <a:spLocks noEditPoints="1" noChangeArrowheads="1"/>
            </p:cNvSpPr>
            <p:nvPr/>
          </p:nvSpPr>
          <p:spPr bwMode="auto">
            <a:xfrm>
              <a:off x="0" y="1587"/>
              <a:ext cx="12192000" cy="6856413"/>
            </a:xfrm>
            <a:custGeom>
              <a:avLst/>
              <a:gdLst/>
              <a:ahLst/>
              <a:cxnLst>
                <a:cxn ang="0">
                  <a:pos x="0" y="0"/>
                </a:cxn>
                <a:cxn ang="0">
                  <a:pos x="0" y="8638"/>
                </a:cxn>
                <a:cxn ang="0">
                  <a:pos x="15356" y="8638"/>
                </a:cxn>
                <a:cxn ang="0">
                  <a:pos x="15356" y="0"/>
                </a:cxn>
                <a:cxn ang="0">
                  <a:pos x="0" y="0"/>
                </a:cxn>
                <a:cxn ang="0">
                  <a:pos x="14748" y="8038"/>
                </a:cxn>
                <a:cxn ang="0">
                  <a:pos x="600" y="8038"/>
                </a:cxn>
                <a:cxn ang="0">
                  <a:pos x="600" y="592"/>
                </a:cxn>
                <a:cxn ang="0">
                  <a:pos x="14748" y="592"/>
                </a:cxn>
                <a:cxn ang="0">
                  <a:pos x="14748" y="8038"/>
                </a:cxn>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w="9525">
              <a:noFill/>
              <a:round/>
            </a:ln>
          </p:spPr>
          <p:txBody>
            <a:bodyPr/>
            <a:p>
              <a:pPr lvl="0" eaLnBrk="1" hangingPunct="1"/>
              <a:endParaRPr lang="en-IN" altLang="x-none" dirty="0"/>
            </a:p>
          </p:txBody>
        </p:sp>
      </p:grpSp>
      <p:sp>
        <p:nvSpPr>
          <p:cNvPr id="30" name="Rectangle 29"/>
          <p:cNvSpPr/>
          <p:nvPr/>
        </p:nvSpPr>
        <p:spPr>
          <a:xfrm>
            <a:off x="10437813"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noProof="1" smtClean="0"/>
              <a:t>Click to edit Master title style</a:t>
            </a:r>
            <a:endParaRPr lang="en-US" noProof="1"/>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vert="horz" wrap="square" lIns="91440" tIns="45720" rIns="91440" bIns="45720" numCol="1" anchor="t" anchorCtr="0" compatLnSpc="1">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marR="0" lvl="0" indent="0" algn="ctr" defTabSz="457200" rtl="0" eaLnBrk="1" fontAlgn="base" latinLnBrk="0" hangingPunct="1">
              <a:lnSpc>
                <a:spcPct val="100000"/>
              </a:lnSpc>
              <a:spcBef>
                <a:spcPts val="1000"/>
              </a:spcBef>
              <a:spcAft>
                <a:spcPct val="0"/>
              </a:spcAft>
              <a:buClr>
                <a:schemeClr val="accent1"/>
              </a:buClr>
              <a:buSzPct val="80000"/>
              <a:buFont typeface="Wingdings 3" panose="05040102010807070707" pitchFamily="18" charset="2"/>
              <a:buNone/>
              <a:defRPr/>
            </a:pPr>
            <a:r>
              <a:rPr kumimoji="0" lang="en-US" sz="1600" b="0" i="0" u="none" strike="noStrike" kern="1200" cap="none" spc="0" normalizeH="0" baseline="0" noProof="1" smtClean="0">
                <a:ln>
                  <a:noFill/>
                </a:ln>
                <a:solidFill>
                  <a:srgbClr val="404040"/>
                </a:solidFill>
                <a:effectLst/>
                <a:uLnTx/>
                <a:uFillTx/>
                <a:latin typeface="+mn-lt"/>
                <a:ea typeface="+mn-ea"/>
                <a:cs typeface="+mn-cs"/>
              </a:rPr>
              <a:t>Click icon to add picture</a:t>
            </a:r>
            <a:endParaRPr kumimoji="0" lang="en-US" sz="1600" b="0" i="0" u="none" strike="noStrike" kern="1200" cap="none" spc="0" normalizeH="0" baseline="0" noProof="1">
              <a:ln>
                <a:noFill/>
              </a:ln>
              <a:solidFill>
                <a:srgbClr val="404040"/>
              </a:solidFill>
              <a:effectLst/>
              <a:uLnTx/>
              <a:uFillTx/>
              <a:latin typeface="+mn-lt"/>
              <a:ea typeface="+mn-ea"/>
              <a:cs typeface="+mn-cs"/>
            </a:endParaRPr>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noProof="1" smtClean="0"/>
              <a:t>Click to edit Master text styles</a:t>
            </a:r>
            <a:endParaRPr lang="en-US" noProof="1" smtClean="0"/>
          </a:p>
        </p:txBody>
      </p:sp>
      <p:sp>
        <p:nvSpPr>
          <p:cNvPr id="31" name="Date Placeholder 4"/>
          <p:cNvSpPr>
            <a:spLocks noGrp="1"/>
          </p:cNvSpPr>
          <p:nvPr>
            <p:ph type="dt" sz="half" idx="12"/>
          </p:nvPr>
        </p:nvSpPr>
        <p:spPr>
          <a:xfrm>
            <a:off x="10653713" y="6391275"/>
            <a:ext cx="990600" cy="304800"/>
          </a:xfrm>
          <a:prstGeom prst="rect">
            <a:avLst/>
          </a:prstGeom>
        </p:spPr>
        <p:txBody>
          <a:bodyPr vert="horz" wrap="square" lIns="91440" tIns="45720" rIns="91440" bIns="45720" numCol="1" anchor="ctr" anchorCtr="0" compatLnSpc="1"/>
          <a:p>
            <a:pPr algn="r" eaLnBrk="1" hangingPunct="1"/>
            <a:endParaRPr lang="en-US" altLang="en-US" sz="1000" b="1" dirty="0">
              <a:solidFill>
                <a:schemeClr val="accent1"/>
              </a:solidFill>
            </a:endParaRPr>
          </a:p>
        </p:txBody>
      </p:sp>
      <p:sp>
        <p:nvSpPr>
          <p:cNvPr id="32" name="Footer Placeholder 5"/>
          <p:cNvSpPr>
            <a:spLocks noGrp="1"/>
          </p:cNvSpPr>
          <p:nvPr>
            <p:ph type="ftr" sz="quarter" idx="3"/>
          </p:nvPr>
        </p:nvSpPr>
        <p:spPr>
          <a:xfrm>
            <a:off x="560388" y="6391275"/>
            <a:ext cx="3860800" cy="304800"/>
          </a:xfrm>
          <a:prstGeom prst="rect">
            <a:avLst/>
          </a:prstGeom>
        </p:spPr>
        <p:txBody>
          <a:bodyPr vert="horz" wrap="square" lIns="91440" tIns="45720" rIns="91440" bIns="45720" numCol="1" anchor="ctr" anchorCtr="0" compatLnSpc="1"/>
          <a:p>
            <a:pPr eaLnBrk="1" hangingPunct="1"/>
            <a:r>
              <a:rPr lang="en-US" altLang="en-US" sz="1000" b="1" dirty="0">
                <a:solidFill>
                  <a:schemeClr val="accent1"/>
                </a:solidFill>
              </a:rPr>
              <a:t>
              </a:t>
            </a:r>
            <a:endParaRPr lang="en-US" altLang="en-US" sz="1000" b="1" dirty="0">
              <a:solidFill>
                <a:schemeClr val="accent1"/>
              </a:solidFill>
            </a:endParaRPr>
          </a:p>
        </p:txBody>
      </p:sp>
      <p:sp>
        <p:nvSpPr>
          <p:cNvPr id="33" name="Slide Number Placeholder 6"/>
          <p:cNvSpPr>
            <a:spLocks noGrp="1"/>
          </p:cNvSpPr>
          <p:nvPr>
            <p:ph type="sldNum" sz="quarter" idx="4"/>
          </p:nvPr>
        </p:nvSpPr>
        <p:spPr bwMode="gray">
          <a:xfrm>
            <a:off x="10352088" y="295275"/>
            <a:ext cx="838200" cy="768350"/>
          </a:xfrm>
          <a:prstGeom prst="rect">
            <a:avLst/>
          </a:prstGeom>
        </p:spPr>
        <p:txBody>
          <a:bodyPr vert="horz" wrap="square" lIns="91440" tIns="45720" rIns="91440" bIns="45720" numCol="1" anchor="b" anchorCtr="0" compatLnSpc="1"/>
          <a:p>
            <a:pPr algn="ctr" eaLnBrk="1" hangingPunct="1"/>
            <a:fld id="{9A0DB2DC-4C9A-4742-B13C-FB6460FD3503}" type="slidenum">
              <a:rPr lang="en-US" altLang="en-US" sz="2800" dirty="0">
                <a:solidFill>
                  <a:schemeClr val="bg1"/>
                </a:solidFill>
              </a:rPr>
            </a:fld>
            <a:endParaRPr lang="en-US" altLang="en-US" sz="2800" dirty="0">
              <a:solidFill>
                <a:schemeClr val="bg1"/>
              </a:solidFil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showMasterSp="0">
  <p:cSld name="Title and Caption">
    <p:bg bwMode="white">
      <p:bgRef idx="1001">
        <a:schemeClr val="bg1"/>
      </p:bgRef>
    </p:bg>
    <p:spTree>
      <p:nvGrpSpPr>
        <p:cNvPr id="1" name=""/>
        <p:cNvGrpSpPr/>
        <p:nvPr/>
      </p:nvGrpSpPr>
      <p:grpSpPr>
        <a:xfrm>
          <a:off x="0" y="0"/>
          <a:ext cx="0" cy="0"/>
          <a:chOff x="0" y="0"/>
          <a:chExt cx="0" cy="0"/>
        </a:xfrm>
      </p:grpSpPr>
      <p:grpSp>
        <p:nvGrpSpPr>
          <p:cNvPr id="8194" name="Group 6"/>
          <p:cNvGrpSpPr/>
          <p:nvPr/>
        </p:nvGrpSpPr>
        <p:grpSpPr>
          <a:xfrm>
            <a:off x="0" y="0"/>
            <a:ext cx="12192000" cy="6858000"/>
            <a:chOff x="0" y="0"/>
            <a:chExt cx="12192000" cy="6858000"/>
          </a:xfrm>
        </p:grpSpPr>
        <p:sp>
          <p:nvSpPr>
            <p:cNvPr id="20" name="Rectangle 19"/>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2" name="Oval 21"/>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6" name="Oval 25"/>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7" name="Freeform 5"/>
            <p:cNvSpPr>
              <a:spLocks noChangeArrowheads="1"/>
            </p:cNvSpPr>
            <p:nvPr/>
          </p:nvSpPr>
          <p:spPr bwMode="auto">
            <a:xfrm rot="-589932">
              <a:off x="8490951" y="2714874"/>
              <a:ext cx="3299407" cy="440924"/>
            </a:xfrm>
            <a:custGeom>
              <a:avLst/>
              <a:gdLst/>
              <a:ahLst/>
              <a:cxnLst>
                <a:cxn ang="0">
                  <a:pos x="85" y="2532"/>
                </a:cxn>
                <a:cxn ang="0">
                  <a:pos x="9958" y="5291"/>
                </a:cxn>
                <a:cxn ang="0">
                  <a:pos x="10000" y="0"/>
                </a:cxn>
                <a:cxn ang="0">
                  <a:pos x="10000" y="0"/>
                </a:cxn>
                <a:cxn ang="0">
                  <a:pos x="9667" y="204"/>
                </a:cxn>
                <a:cxn ang="0">
                  <a:pos x="9334" y="400"/>
                </a:cxn>
                <a:cxn ang="0">
                  <a:pos x="9001" y="590"/>
                </a:cxn>
                <a:cxn ang="0">
                  <a:pos x="8667" y="753"/>
                </a:cxn>
                <a:cxn ang="0">
                  <a:pos x="8333" y="917"/>
                </a:cxn>
                <a:cxn ang="0">
                  <a:pos x="7999" y="1071"/>
                </a:cxn>
                <a:cxn ang="0">
                  <a:pos x="7669" y="1202"/>
                </a:cxn>
                <a:cxn ang="0">
                  <a:pos x="7333" y="1325"/>
                </a:cxn>
                <a:cxn ang="0">
                  <a:pos x="7000" y="1440"/>
                </a:cxn>
                <a:cxn ang="0">
                  <a:pos x="6673" y="1538"/>
                </a:cxn>
                <a:cxn ang="0">
                  <a:pos x="6340" y="1636"/>
                </a:cxn>
                <a:cxn ang="0">
                  <a:pos x="6013" y="1719"/>
                </a:cxn>
                <a:cxn ang="0">
                  <a:pos x="5686" y="1784"/>
                </a:cxn>
                <a:cxn ang="0">
                  <a:pos x="5359" y="1850"/>
                </a:cxn>
                <a:cxn ang="0">
                  <a:pos x="5036" y="1906"/>
                </a:cxn>
                <a:cxn ang="0">
                  <a:pos x="4717" y="1948"/>
                </a:cxn>
                <a:cxn ang="0">
                  <a:pos x="4396" y="1980"/>
                </a:cxn>
                <a:cxn ang="0">
                  <a:pos x="4079" y="2013"/>
                </a:cxn>
                <a:cxn ang="0">
                  <a:pos x="3766" y="2029"/>
                </a:cxn>
                <a:cxn ang="0">
                  <a:pos x="3454" y="2046"/>
                </a:cxn>
                <a:cxn ang="0">
                  <a:pos x="3145" y="2053"/>
                </a:cxn>
                <a:cxn ang="0">
                  <a:pos x="2839" y="2046"/>
                </a:cxn>
                <a:cxn ang="0">
                  <a:pos x="2537" y="2046"/>
                </a:cxn>
                <a:cxn ang="0">
                  <a:pos x="2238" y="2029"/>
                </a:cxn>
                <a:cxn ang="0">
                  <a:pos x="1943" y="2004"/>
                </a:cxn>
                <a:cxn ang="0">
                  <a:pos x="1653" y="1980"/>
                </a:cxn>
                <a:cxn ang="0">
                  <a:pos x="1368" y="1955"/>
                </a:cxn>
                <a:cxn ang="0">
                  <a:pos x="1085" y="1915"/>
                </a:cxn>
                <a:cxn ang="0">
                  <a:pos x="806" y="1873"/>
                </a:cxn>
                <a:cxn ang="0">
                  <a:pos x="533" y="1833"/>
                </a:cxn>
                <a:cxn ang="0">
                  <a:pos x="0" y="1726"/>
                </a:cxn>
                <a:cxn ang="0">
                  <a:pos x="85" y="2532"/>
                </a:cxn>
              </a:cxnLst>
              <a:rect l="0" t="0" r="r" b="b"/>
              <a:pathLst>
                <a:path w="10000" h="5291">
                  <a:moveTo>
                    <a:pt x="85" y="2532"/>
                  </a:moveTo>
                  <a:cubicBezTo>
                    <a:pt x="1736" y="3911"/>
                    <a:pt x="7524" y="5298"/>
                    <a:pt x="9958" y="5291"/>
                  </a:cubicBezTo>
                  <a:cubicBezTo>
                    <a:pt x="9989" y="1958"/>
                    <a:pt x="9969" y="3333"/>
                    <a:pt x="10000" y="0"/>
                  </a:cubicBez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w="9525">
              <a:noFill/>
              <a:round/>
            </a:ln>
          </p:spPr>
          <p:txBody>
            <a:bodyPr/>
            <a:p>
              <a:pPr lvl="0" eaLnBrk="1" hangingPunct="1"/>
              <a:endParaRPr lang="en-IN" altLang="x-none" dirty="0"/>
            </a:p>
          </p:txBody>
        </p:sp>
        <p:sp>
          <p:nvSpPr>
            <p:cNvPr id="28" name="Freeform 5"/>
            <p:cNvSpPr>
              <a:spLocks noChangeArrowheads="1"/>
            </p:cNvSpPr>
            <p:nvPr/>
          </p:nvSpPr>
          <p:spPr bwMode="auto">
            <a:xfrm>
              <a:off x="455612" y="2801319"/>
              <a:ext cx="11277600" cy="3602637"/>
            </a:xfrm>
            <a:custGeom>
              <a:avLst/>
              <a:gdLst/>
              <a:ahLst/>
              <a:cxnLst>
                <a:cxn ang="0">
                  <a:pos x="0" y="0"/>
                </a:cxn>
                <a:cxn ang="0">
                  <a:pos x="0" y="7945"/>
                </a:cxn>
                <a:cxn ang="0">
                  <a:pos x="10000" y="7946"/>
                </a:cxn>
                <a:cxn ang="0">
                  <a:pos x="10000" y="4"/>
                </a:cxn>
                <a:cxn ang="0">
                  <a:pos x="10000" y="4"/>
                </a:cxn>
                <a:cxn ang="0">
                  <a:pos x="9773" y="91"/>
                </a:cxn>
                <a:cxn ang="0">
                  <a:pos x="9547" y="175"/>
                </a:cxn>
                <a:cxn ang="0">
                  <a:pos x="9320" y="256"/>
                </a:cxn>
                <a:cxn ang="0">
                  <a:pos x="9092" y="326"/>
                </a:cxn>
                <a:cxn ang="0">
                  <a:pos x="8865" y="396"/>
                </a:cxn>
                <a:cxn ang="0">
                  <a:pos x="8637" y="462"/>
                </a:cxn>
                <a:cxn ang="0">
                  <a:pos x="8412" y="518"/>
                </a:cxn>
                <a:cxn ang="0">
                  <a:pos x="8184" y="571"/>
                </a:cxn>
                <a:cxn ang="0">
                  <a:pos x="7957" y="620"/>
                </a:cxn>
                <a:cxn ang="0">
                  <a:pos x="7734" y="662"/>
                </a:cxn>
                <a:cxn ang="0">
                  <a:pos x="7508" y="704"/>
                </a:cxn>
                <a:cxn ang="0">
                  <a:pos x="7285" y="739"/>
                </a:cxn>
                <a:cxn ang="0">
                  <a:pos x="7062" y="767"/>
                </a:cxn>
                <a:cxn ang="0">
                  <a:pos x="6840" y="795"/>
                </a:cxn>
                <a:cxn ang="0">
                  <a:pos x="6620" y="819"/>
                </a:cxn>
                <a:cxn ang="0">
                  <a:pos x="6402" y="837"/>
                </a:cxn>
                <a:cxn ang="0">
                  <a:pos x="6184" y="851"/>
                </a:cxn>
                <a:cxn ang="0">
                  <a:pos x="5968" y="865"/>
                </a:cxn>
                <a:cxn ang="0">
                  <a:pos x="5755" y="872"/>
                </a:cxn>
                <a:cxn ang="0">
                  <a:pos x="5542" y="879"/>
                </a:cxn>
                <a:cxn ang="0">
                  <a:pos x="5332" y="882"/>
                </a:cxn>
                <a:cxn ang="0">
                  <a:pos x="5124" y="879"/>
                </a:cxn>
                <a:cxn ang="0">
                  <a:pos x="4918" y="879"/>
                </a:cxn>
                <a:cxn ang="0">
                  <a:pos x="4714" y="872"/>
                </a:cxn>
                <a:cxn ang="0">
                  <a:pos x="4514" y="861"/>
                </a:cxn>
                <a:cxn ang="0">
                  <a:pos x="4316" y="851"/>
                </a:cxn>
                <a:cxn ang="0">
                  <a:pos x="4122" y="840"/>
                </a:cxn>
                <a:cxn ang="0">
                  <a:pos x="3929" y="823"/>
                </a:cxn>
                <a:cxn ang="0">
                  <a:pos x="3739" y="805"/>
                </a:cxn>
                <a:cxn ang="0">
                  <a:pos x="3553" y="788"/>
                </a:cxn>
                <a:cxn ang="0">
                  <a:pos x="3190" y="742"/>
                </a:cxn>
                <a:cxn ang="0">
                  <a:pos x="2842" y="693"/>
                </a:cxn>
                <a:cxn ang="0">
                  <a:pos x="2508" y="641"/>
                </a:cxn>
                <a:cxn ang="0">
                  <a:pos x="2192" y="585"/>
                </a:cxn>
                <a:cxn ang="0">
                  <a:pos x="1890" y="525"/>
                </a:cxn>
                <a:cxn ang="0">
                  <a:pos x="1610" y="462"/>
                </a:cxn>
                <a:cxn ang="0">
                  <a:pos x="1347" y="399"/>
                </a:cxn>
                <a:cxn ang="0">
                  <a:pos x="1105" y="336"/>
                </a:cxn>
                <a:cxn ang="0">
                  <a:pos x="883" y="277"/>
                </a:cxn>
                <a:cxn ang="0">
                  <a:pos x="686" y="221"/>
                </a:cxn>
                <a:cxn ang="0">
                  <a:pos x="508" y="168"/>
                </a:cxn>
                <a:cxn ang="0">
                  <a:pos x="358" y="123"/>
                </a:cxn>
                <a:cxn ang="0">
                  <a:pos x="232" y="81"/>
                </a:cxn>
                <a:cxn ang="0">
                  <a:pos x="59" y="21"/>
                </a:cxn>
                <a:cxn ang="0">
                  <a:pos x="0" y="0"/>
                </a:cxn>
                <a:cxn ang="0">
                  <a:pos x="0" y="0"/>
                </a:cxn>
              </a:cxnLst>
              <a:rect l="0" t="0" r="r" b="b"/>
              <a:pathLst>
                <a:path w="10000" h="7946">
                  <a:moveTo>
                    <a:pt x="0" y="0"/>
                  </a:moveTo>
                  <a:lnTo>
                    <a:pt x="0" y="7945"/>
                  </a:lnTo>
                  <a:lnTo>
                    <a:pt x="10000" y="7946"/>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close/>
                </a:path>
              </a:pathLst>
            </a:custGeom>
            <a:solidFill>
              <a:schemeClr val="bg1"/>
            </a:solidFill>
            <a:ln w="9525">
              <a:noFill/>
              <a:round/>
            </a:ln>
          </p:spPr>
          <p:txBody>
            <a:bodyPr/>
            <a:p>
              <a:pPr lvl="0" eaLnBrk="1" hangingPunct="1"/>
              <a:endParaRPr lang="en-IN" altLang="x-none" dirty="0"/>
            </a:p>
          </p:txBody>
        </p:sp>
        <p:sp>
          <p:nvSpPr>
            <p:cNvPr id="29" name="Freeform 5"/>
            <p:cNvSpPr>
              <a:spLocks noEditPoints="1" noChangeArrowheads="1"/>
            </p:cNvSpPr>
            <p:nvPr/>
          </p:nvSpPr>
          <p:spPr bwMode="auto">
            <a:xfrm>
              <a:off x="0" y="1587"/>
              <a:ext cx="12192000" cy="6856413"/>
            </a:xfrm>
            <a:custGeom>
              <a:avLst/>
              <a:gdLst/>
              <a:ahLst/>
              <a:cxnLst>
                <a:cxn ang="0">
                  <a:pos x="0" y="0"/>
                </a:cxn>
                <a:cxn ang="0">
                  <a:pos x="0" y="8638"/>
                </a:cxn>
                <a:cxn ang="0">
                  <a:pos x="15356" y="8638"/>
                </a:cxn>
                <a:cxn ang="0">
                  <a:pos x="15356" y="0"/>
                </a:cxn>
                <a:cxn ang="0">
                  <a:pos x="0" y="0"/>
                </a:cxn>
                <a:cxn ang="0">
                  <a:pos x="14748" y="8038"/>
                </a:cxn>
                <a:cxn ang="0">
                  <a:pos x="600" y="8038"/>
                </a:cxn>
                <a:cxn ang="0">
                  <a:pos x="600" y="592"/>
                </a:cxn>
                <a:cxn ang="0">
                  <a:pos x="14748" y="592"/>
                </a:cxn>
                <a:cxn ang="0">
                  <a:pos x="14748" y="8038"/>
                </a:cxn>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w="9525">
              <a:noFill/>
              <a:round/>
            </a:ln>
          </p:spPr>
          <p:txBody>
            <a:bodyPr/>
            <a:p>
              <a:pPr lvl="0" eaLnBrk="1" hangingPunct="1"/>
              <a:endParaRPr lang="en-IN" altLang="x-none" dirty="0"/>
            </a:p>
          </p:txBody>
        </p:sp>
      </p:grpSp>
      <p:sp>
        <p:nvSpPr>
          <p:cNvPr id="30" name="Rectangle 29"/>
          <p:cNvSpPr/>
          <p:nvPr/>
        </p:nvSpPr>
        <p:spPr>
          <a:xfrm>
            <a:off x="10437813"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148798" y="1063417"/>
            <a:ext cx="8831816" cy="1372986"/>
          </a:xfrm>
        </p:spPr>
        <p:txBody>
          <a:bodyPr/>
          <a:lstStyle>
            <a:lvl1pPr>
              <a:defRPr sz="4000"/>
            </a:lvl1pPr>
          </a:lstStyle>
          <a:p>
            <a:r>
              <a:rPr lang="en-US" noProof="1" smtClean="0"/>
              <a:t>Click to edit Master title style</a:t>
            </a:r>
            <a:endParaRPr lang="en-US" noProof="1"/>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noProof="1" smtClean="0"/>
              <a:t>Click to edit Master text styles</a:t>
            </a:r>
            <a:endParaRPr lang="en-US" noProof="1" smtClean="0"/>
          </a:p>
        </p:txBody>
      </p:sp>
      <p:sp>
        <p:nvSpPr>
          <p:cNvPr id="31" name="Date Placeholder 3"/>
          <p:cNvSpPr>
            <a:spLocks noGrp="1"/>
          </p:cNvSpPr>
          <p:nvPr>
            <p:ph type="dt" sz="half" idx="12"/>
          </p:nvPr>
        </p:nvSpPr>
        <p:spPr>
          <a:xfrm>
            <a:off x="10653713" y="6391275"/>
            <a:ext cx="990600" cy="304800"/>
          </a:xfrm>
          <a:prstGeom prst="rect">
            <a:avLst/>
          </a:prstGeom>
        </p:spPr>
        <p:txBody>
          <a:bodyPr vert="horz" wrap="square" lIns="91440" tIns="45720" rIns="91440" bIns="45720" numCol="1" anchor="ctr" anchorCtr="0" compatLnSpc="1"/>
          <a:p>
            <a:pPr algn="r" eaLnBrk="1" hangingPunct="1"/>
            <a:endParaRPr lang="en-US" altLang="en-US" sz="1000" b="1" dirty="0">
              <a:solidFill>
                <a:schemeClr val="accent1"/>
              </a:solidFill>
            </a:endParaRPr>
          </a:p>
        </p:txBody>
      </p:sp>
      <p:sp>
        <p:nvSpPr>
          <p:cNvPr id="32" name="Footer Placeholder 4"/>
          <p:cNvSpPr>
            <a:spLocks noGrp="1"/>
          </p:cNvSpPr>
          <p:nvPr>
            <p:ph type="ftr" sz="quarter" idx="3"/>
          </p:nvPr>
        </p:nvSpPr>
        <p:spPr>
          <a:xfrm>
            <a:off x="560388" y="6391275"/>
            <a:ext cx="3860800" cy="304800"/>
          </a:xfrm>
          <a:prstGeom prst="rect">
            <a:avLst/>
          </a:prstGeom>
        </p:spPr>
        <p:txBody>
          <a:bodyPr vert="horz" wrap="square" lIns="91440" tIns="45720" rIns="91440" bIns="45720" numCol="1" anchor="ctr" anchorCtr="0" compatLnSpc="1"/>
          <a:p>
            <a:pPr eaLnBrk="1" hangingPunct="1"/>
            <a:r>
              <a:rPr lang="en-US" altLang="en-US" sz="1000" b="1" dirty="0">
                <a:solidFill>
                  <a:schemeClr val="accent1"/>
                </a:solidFill>
              </a:rPr>
              <a:t>
              </a:t>
            </a:r>
            <a:endParaRPr lang="en-US" altLang="en-US" sz="1000" b="1" dirty="0">
              <a:solidFill>
                <a:schemeClr val="accent1"/>
              </a:solidFill>
            </a:endParaRPr>
          </a:p>
        </p:txBody>
      </p:sp>
      <p:sp>
        <p:nvSpPr>
          <p:cNvPr id="33" name="Slide Number Placeholder 5"/>
          <p:cNvSpPr>
            <a:spLocks noGrp="1"/>
          </p:cNvSpPr>
          <p:nvPr>
            <p:ph type="sldNum" sz="quarter" idx="4"/>
          </p:nvPr>
        </p:nvSpPr>
        <p:spPr bwMode="gray">
          <a:xfrm>
            <a:off x="10352088" y="295275"/>
            <a:ext cx="838200" cy="768350"/>
          </a:xfrm>
          <a:prstGeom prst="rect">
            <a:avLst/>
          </a:prstGeom>
        </p:spPr>
        <p:txBody>
          <a:bodyPr vert="horz" wrap="square" lIns="91440" tIns="45720" rIns="91440" bIns="45720" numCol="1" anchor="b" anchorCtr="0" compatLnSpc="1"/>
          <a:p>
            <a:pPr algn="ctr" eaLnBrk="1" hangingPunct="1"/>
            <a:fld id="{9A0DB2DC-4C9A-4742-B13C-FB6460FD3503}" type="slidenum">
              <a:rPr lang="en-US" altLang="en-US" sz="2800" dirty="0">
                <a:solidFill>
                  <a:schemeClr val="bg1"/>
                </a:solidFill>
              </a:rPr>
            </a:fld>
            <a:endParaRPr lang="en-US" altLang="en-US" sz="2800" dirty="0">
              <a:solidFill>
                <a:schemeClr val="bg1"/>
              </a:solidFil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showMasterSp="0">
  <p:cSld name="Quote with Caption">
    <p:bg bwMode="white">
      <p:bgRef idx="1001">
        <a:schemeClr val="bg1"/>
      </p:bgRef>
    </p:bg>
    <p:spTree>
      <p:nvGrpSpPr>
        <p:cNvPr id="1" name=""/>
        <p:cNvGrpSpPr/>
        <p:nvPr/>
      </p:nvGrpSpPr>
      <p:grpSpPr>
        <a:xfrm>
          <a:off x="0" y="0"/>
          <a:ext cx="0" cy="0"/>
          <a:chOff x="0" y="0"/>
          <a:chExt cx="0" cy="0"/>
        </a:xfrm>
      </p:grpSpPr>
      <p:grpSp>
        <p:nvGrpSpPr>
          <p:cNvPr id="9218" name="Group 18"/>
          <p:cNvGrpSpPr/>
          <p:nvPr/>
        </p:nvGrpSpPr>
        <p:grpSpPr>
          <a:xfrm>
            <a:off x="0" y="0"/>
            <a:ext cx="12192000" cy="6858000"/>
            <a:chOff x="0" y="0"/>
            <a:chExt cx="12192000" cy="6858000"/>
          </a:xfrm>
        </p:grpSpPr>
        <p:sp>
          <p:nvSpPr>
            <p:cNvPr id="20" name="Rectangle 19"/>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2" name="Oval 21"/>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6" name="Oval 25"/>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7" name="Freeform 5"/>
            <p:cNvSpPr>
              <a:spLocks noChangeArrowheads="1"/>
            </p:cNvSpPr>
            <p:nvPr/>
          </p:nvSpPr>
          <p:spPr bwMode="auto">
            <a:xfrm rot="-589932">
              <a:off x="8490951" y="4185117"/>
              <a:ext cx="3299407" cy="440924"/>
            </a:xfrm>
            <a:custGeom>
              <a:avLst/>
              <a:gdLst/>
              <a:ahLst/>
              <a:cxnLst>
                <a:cxn ang="0">
                  <a:pos x="85" y="2532"/>
                </a:cxn>
                <a:cxn ang="0">
                  <a:pos x="9958" y="5291"/>
                </a:cxn>
                <a:cxn ang="0">
                  <a:pos x="10000" y="0"/>
                </a:cxn>
                <a:cxn ang="0">
                  <a:pos x="10000" y="0"/>
                </a:cxn>
                <a:cxn ang="0">
                  <a:pos x="9667" y="204"/>
                </a:cxn>
                <a:cxn ang="0">
                  <a:pos x="9334" y="400"/>
                </a:cxn>
                <a:cxn ang="0">
                  <a:pos x="9001" y="590"/>
                </a:cxn>
                <a:cxn ang="0">
                  <a:pos x="8667" y="753"/>
                </a:cxn>
                <a:cxn ang="0">
                  <a:pos x="8333" y="917"/>
                </a:cxn>
                <a:cxn ang="0">
                  <a:pos x="7999" y="1071"/>
                </a:cxn>
                <a:cxn ang="0">
                  <a:pos x="7669" y="1202"/>
                </a:cxn>
                <a:cxn ang="0">
                  <a:pos x="7333" y="1325"/>
                </a:cxn>
                <a:cxn ang="0">
                  <a:pos x="7000" y="1440"/>
                </a:cxn>
                <a:cxn ang="0">
                  <a:pos x="6673" y="1538"/>
                </a:cxn>
                <a:cxn ang="0">
                  <a:pos x="6340" y="1636"/>
                </a:cxn>
                <a:cxn ang="0">
                  <a:pos x="6013" y="1719"/>
                </a:cxn>
                <a:cxn ang="0">
                  <a:pos x="5686" y="1784"/>
                </a:cxn>
                <a:cxn ang="0">
                  <a:pos x="5359" y="1850"/>
                </a:cxn>
                <a:cxn ang="0">
                  <a:pos x="5036" y="1906"/>
                </a:cxn>
                <a:cxn ang="0">
                  <a:pos x="4717" y="1948"/>
                </a:cxn>
                <a:cxn ang="0">
                  <a:pos x="4396" y="1980"/>
                </a:cxn>
                <a:cxn ang="0">
                  <a:pos x="4079" y="2013"/>
                </a:cxn>
                <a:cxn ang="0">
                  <a:pos x="3766" y="2029"/>
                </a:cxn>
                <a:cxn ang="0">
                  <a:pos x="3454" y="2046"/>
                </a:cxn>
                <a:cxn ang="0">
                  <a:pos x="3145" y="2053"/>
                </a:cxn>
                <a:cxn ang="0">
                  <a:pos x="2839" y="2046"/>
                </a:cxn>
                <a:cxn ang="0">
                  <a:pos x="2537" y="2046"/>
                </a:cxn>
                <a:cxn ang="0">
                  <a:pos x="2238" y="2029"/>
                </a:cxn>
                <a:cxn ang="0">
                  <a:pos x="1943" y="2004"/>
                </a:cxn>
                <a:cxn ang="0">
                  <a:pos x="1653" y="1980"/>
                </a:cxn>
                <a:cxn ang="0">
                  <a:pos x="1368" y="1955"/>
                </a:cxn>
                <a:cxn ang="0">
                  <a:pos x="1085" y="1915"/>
                </a:cxn>
                <a:cxn ang="0">
                  <a:pos x="806" y="1873"/>
                </a:cxn>
                <a:cxn ang="0">
                  <a:pos x="533" y="1833"/>
                </a:cxn>
                <a:cxn ang="0">
                  <a:pos x="0" y="1726"/>
                </a:cxn>
                <a:cxn ang="0">
                  <a:pos x="85" y="2532"/>
                </a:cxn>
              </a:cxnLst>
              <a:rect l="0" t="0" r="r" b="b"/>
              <a:pathLst>
                <a:path w="10000" h="5291">
                  <a:moveTo>
                    <a:pt x="85" y="2532"/>
                  </a:moveTo>
                  <a:cubicBezTo>
                    <a:pt x="1736" y="3911"/>
                    <a:pt x="7524" y="5298"/>
                    <a:pt x="9958" y="5291"/>
                  </a:cubicBezTo>
                  <a:cubicBezTo>
                    <a:pt x="9989" y="1958"/>
                    <a:pt x="9969" y="3333"/>
                    <a:pt x="10000" y="0"/>
                  </a:cubicBez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w="9525">
              <a:noFill/>
              <a:round/>
            </a:ln>
          </p:spPr>
          <p:txBody>
            <a:bodyPr/>
            <a:p>
              <a:pPr lvl="0" eaLnBrk="1" hangingPunct="1"/>
              <a:endParaRPr lang="en-IN" altLang="x-none" dirty="0"/>
            </a:p>
          </p:txBody>
        </p:sp>
        <p:sp>
          <p:nvSpPr>
            <p:cNvPr id="28" name="Freeform 5"/>
            <p:cNvSpPr>
              <a:spLocks noChangeArrowheads="1"/>
            </p:cNvSpPr>
            <p:nvPr/>
          </p:nvSpPr>
          <p:spPr bwMode="auto">
            <a:xfrm>
              <a:off x="455612" y="4241801"/>
              <a:ext cx="11277600" cy="2337161"/>
            </a:xfrm>
            <a:custGeom>
              <a:avLst/>
              <a:gdLst/>
              <a:ahLst/>
              <a:cxnLst>
                <a:cxn ang="0">
                  <a:pos x="0" y="0"/>
                </a:cxn>
                <a:cxn ang="0">
                  <a:pos x="0" y="7970"/>
                </a:cxn>
                <a:cxn ang="0">
                  <a:pos x="10000" y="8000"/>
                </a:cxn>
                <a:cxn ang="0">
                  <a:pos x="10000" y="7"/>
                </a:cxn>
                <a:cxn ang="0">
                  <a:pos x="10000" y="7"/>
                </a:cxn>
                <a:cxn ang="0">
                  <a:pos x="9773" y="156"/>
                </a:cxn>
                <a:cxn ang="0">
                  <a:pos x="9547" y="298"/>
                </a:cxn>
                <a:cxn ang="0">
                  <a:pos x="9320" y="437"/>
                </a:cxn>
                <a:cxn ang="0">
                  <a:pos x="9092" y="556"/>
                </a:cxn>
                <a:cxn ang="0">
                  <a:pos x="8865" y="676"/>
                </a:cxn>
                <a:cxn ang="0">
                  <a:pos x="8637" y="788"/>
                </a:cxn>
                <a:cxn ang="0">
                  <a:pos x="8412" y="884"/>
                </a:cxn>
                <a:cxn ang="0">
                  <a:pos x="8184" y="975"/>
                </a:cxn>
                <a:cxn ang="0">
                  <a:pos x="7957" y="1058"/>
                </a:cxn>
                <a:cxn ang="0">
                  <a:pos x="7734" y="1130"/>
                </a:cxn>
                <a:cxn ang="0">
                  <a:pos x="7508" y="1202"/>
                </a:cxn>
                <a:cxn ang="0">
                  <a:pos x="7285" y="1262"/>
                </a:cxn>
                <a:cxn ang="0">
                  <a:pos x="7062" y="1309"/>
                </a:cxn>
                <a:cxn ang="0">
                  <a:pos x="6840" y="1358"/>
                </a:cxn>
                <a:cxn ang="0">
                  <a:pos x="6620" y="1399"/>
                </a:cxn>
                <a:cxn ang="0">
                  <a:pos x="6402" y="1428"/>
                </a:cxn>
                <a:cxn ang="0">
                  <a:pos x="6184" y="1453"/>
                </a:cxn>
                <a:cxn ang="0">
                  <a:pos x="5968" y="1477"/>
                </a:cxn>
                <a:cxn ang="0">
                  <a:pos x="5755" y="1488"/>
                </a:cxn>
                <a:cxn ang="0">
                  <a:pos x="5542" y="1500"/>
                </a:cxn>
                <a:cxn ang="0">
                  <a:pos x="5332" y="1506"/>
                </a:cxn>
                <a:cxn ang="0">
                  <a:pos x="5124" y="1500"/>
                </a:cxn>
                <a:cxn ang="0">
                  <a:pos x="4918" y="1500"/>
                </a:cxn>
                <a:cxn ang="0">
                  <a:pos x="4714" y="1488"/>
                </a:cxn>
                <a:cxn ang="0">
                  <a:pos x="4514" y="1470"/>
                </a:cxn>
                <a:cxn ang="0">
                  <a:pos x="4316" y="1453"/>
                </a:cxn>
                <a:cxn ang="0">
                  <a:pos x="4122" y="1434"/>
                </a:cxn>
                <a:cxn ang="0">
                  <a:pos x="3929" y="1405"/>
                </a:cxn>
                <a:cxn ang="0">
                  <a:pos x="3739" y="1374"/>
                </a:cxn>
                <a:cxn ang="0">
                  <a:pos x="3553" y="1346"/>
                </a:cxn>
                <a:cxn ang="0">
                  <a:pos x="3190" y="1267"/>
                </a:cxn>
                <a:cxn ang="0">
                  <a:pos x="2842" y="1183"/>
                </a:cxn>
                <a:cxn ang="0">
                  <a:pos x="2508" y="1095"/>
                </a:cxn>
                <a:cxn ang="0">
                  <a:pos x="2192" y="998"/>
                </a:cxn>
                <a:cxn ang="0">
                  <a:pos x="1890" y="897"/>
                </a:cxn>
                <a:cxn ang="0">
                  <a:pos x="1610" y="788"/>
                </a:cxn>
                <a:cxn ang="0">
                  <a:pos x="1347" y="681"/>
                </a:cxn>
                <a:cxn ang="0">
                  <a:pos x="1105" y="574"/>
                </a:cxn>
                <a:cxn ang="0">
                  <a:pos x="883" y="473"/>
                </a:cxn>
                <a:cxn ang="0">
                  <a:pos x="686" y="377"/>
                </a:cxn>
                <a:cxn ang="0">
                  <a:pos x="508" y="286"/>
                </a:cxn>
                <a:cxn ang="0">
                  <a:pos x="358" y="210"/>
                </a:cxn>
                <a:cxn ang="0">
                  <a:pos x="232" y="138"/>
                </a:cxn>
                <a:cxn ang="0">
                  <a:pos x="59" y="35"/>
                </a:cxn>
                <a:cxn ang="0">
                  <a:pos x="0" y="0"/>
                </a:cxn>
                <a:cxn ang="0">
                  <a:pos x="0" y="0"/>
                </a:cxn>
              </a:cxnLst>
              <a:rect l="0" t="0" r="r" b="b"/>
              <a:pathLst>
                <a:path w="10000" h="8000">
                  <a:moveTo>
                    <a:pt x="0" y="0"/>
                  </a:moveTo>
                  <a:lnTo>
                    <a:pt x="0" y="7970"/>
                  </a:lnTo>
                  <a:lnTo>
                    <a:pt x="10000" y="8000"/>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close/>
                </a:path>
              </a:pathLst>
            </a:custGeom>
            <a:solidFill>
              <a:schemeClr val="bg1"/>
            </a:solidFill>
            <a:ln w="9525">
              <a:noFill/>
              <a:round/>
            </a:ln>
          </p:spPr>
          <p:txBody>
            <a:bodyPr/>
            <a:p>
              <a:pPr lvl="0" eaLnBrk="1" hangingPunct="1"/>
              <a:endParaRPr lang="en-IN" altLang="x-none" dirty="0"/>
            </a:p>
          </p:txBody>
        </p:sp>
        <p:sp>
          <p:nvSpPr>
            <p:cNvPr id="29" name="Freeform 5"/>
            <p:cNvSpPr>
              <a:spLocks noEditPoints="1" noChangeArrowheads="1"/>
            </p:cNvSpPr>
            <p:nvPr/>
          </p:nvSpPr>
          <p:spPr bwMode="auto">
            <a:xfrm>
              <a:off x="0" y="1587"/>
              <a:ext cx="12192000" cy="6856413"/>
            </a:xfrm>
            <a:custGeom>
              <a:avLst/>
              <a:gdLst/>
              <a:ahLst/>
              <a:cxnLst>
                <a:cxn ang="0">
                  <a:pos x="0" y="0"/>
                </a:cxn>
                <a:cxn ang="0">
                  <a:pos x="0" y="8638"/>
                </a:cxn>
                <a:cxn ang="0">
                  <a:pos x="15356" y="8638"/>
                </a:cxn>
                <a:cxn ang="0">
                  <a:pos x="15356" y="0"/>
                </a:cxn>
                <a:cxn ang="0">
                  <a:pos x="0" y="0"/>
                </a:cxn>
                <a:cxn ang="0">
                  <a:pos x="14748" y="8038"/>
                </a:cxn>
                <a:cxn ang="0">
                  <a:pos x="600" y="8038"/>
                </a:cxn>
                <a:cxn ang="0">
                  <a:pos x="600" y="592"/>
                </a:cxn>
                <a:cxn ang="0">
                  <a:pos x="14748" y="592"/>
                </a:cxn>
                <a:cxn ang="0">
                  <a:pos x="14748" y="8038"/>
                </a:cxn>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w="9525">
              <a:noFill/>
              <a:round/>
            </a:ln>
          </p:spPr>
          <p:txBody>
            <a:bodyPr/>
            <a:p>
              <a:pPr lvl="0" eaLnBrk="1" hangingPunct="1"/>
              <a:endParaRPr lang="en-IN" altLang="x-none" dirty="0"/>
            </a:p>
          </p:txBody>
        </p:sp>
      </p:grpSp>
      <p:sp>
        <p:nvSpPr>
          <p:cNvPr id="30" name="TextBox 15"/>
          <p:cNvSpPr txBox="1">
            <a:spLocks noChangeArrowheads="1"/>
          </p:cNvSpPr>
          <p:nvPr/>
        </p:nvSpPr>
        <p:spPr bwMode="auto">
          <a:xfrm>
            <a:off x="881063" y="608013"/>
            <a:ext cx="801688" cy="1568450"/>
          </a:xfrm>
          <a:prstGeom prst="rect">
            <a:avLst/>
          </a:prstGeom>
          <a:noFill/>
          <a:ln w="9525">
            <a:noFill/>
            <a:miter lim="800000"/>
          </a:ln>
        </p:spPr>
        <p:txBody>
          <a:bodyPr>
            <a:spAutoFit/>
          </a:bodyPr>
          <a:p>
            <a:pPr lvl="0" algn="r" eaLnBrk="1" hangingPunct="1"/>
            <a:r>
              <a:rPr lang="en-US" altLang="en-US" sz="9600" dirty="0">
                <a:solidFill>
                  <a:srgbClr val="EF53A5"/>
                </a:solidFill>
                <a:latin typeface="Arial" panose="020B0604020202020204" pitchFamily="34" charset="0"/>
              </a:rPr>
              <a:t>“</a:t>
            </a:r>
            <a:endParaRPr lang="en-US" altLang="en-US" sz="9600" dirty="0">
              <a:solidFill>
                <a:srgbClr val="EF53A5"/>
              </a:solidFill>
              <a:latin typeface="Arial" panose="020B0604020202020204" pitchFamily="34" charset="0"/>
            </a:endParaRPr>
          </a:p>
        </p:txBody>
      </p:sp>
      <p:sp>
        <p:nvSpPr>
          <p:cNvPr id="31" name="TextBox 12"/>
          <p:cNvSpPr txBox="1">
            <a:spLocks noChangeArrowheads="1"/>
          </p:cNvSpPr>
          <p:nvPr/>
        </p:nvSpPr>
        <p:spPr bwMode="auto">
          <a:xfrm>
            <a:off x="9883775" y="2613025"/>
            <a:ext cx="654050" cy="1570038"/>
          </a:xfrm>
          <a:prstGeom prst="rect">
            <a:avLst/>
          </a:prstGeom>
          <a:noFill/>
          <a:ln w="9525">
            <a:noFill/>
            <a:miter lim="800000"/>
          </a:ln>
        </p:spPr>
        <p:txBody>
          <a:bodyPr>
            <a:spAutoFit/>
          </a:bodyPr>
          <a:p>
            <a:pPr lvl="0" algn="r" eaLnBrk="1" hangingPunct="1"/>
            <a:r>
              <a:rPr lang="en-US" altLang="en-US" sz="9600" dirty="0">
                <a:solidFill>
                  <a:srgbClr val="EF53A5"/>
                </a:solidFill>
                <a:latin typeface="Arial" panose="020B0604020202020204" pitchFamily="34" charset="0"/>
              </a:rPr>
              <a:t>”</a:t>
            </a:r>
            <a:endParaRPr lang="en-US" altLang="en-US" sz="9600" dirty="0">
              <a:solidFill>
                <a:srgbClr val="EF53A5"/>
              </a:solidFill>
              <a:latin typeface="Arial" panose="020B0604020202020204" pitchFamily="34" charset="0"/>
            </a:endParaRPr>
          </a:p>
        </p:txBody>
      </p:sp>
      <p:sp>
        <p:nvSpPr>
          <p:cNvPr id="32" name="Rectangle 31"/>
          <p:cNvSpPr/>
          <p:nvPr/>
        </p:nvSpPr>
        <p:spPr>
          <a:xfrm>
            <a:off x="10437813"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581878" y="982134"/>
            <a:ext cx="8453906" cy="2696632"/>
          </a:xfrm>
        </p:spPr>
        <p:txBody>
          <a:bodyPr/>
          <a:lstStyle>
            <a:lvl1pPr>
              <a:defRPr sz="4000"/>
            </a:lvl1pPr>
          </a:lstStyle>
          <a:p>
            <a:r>
              <a:rPr lang="en-US" noProof="1" smtClean="0"/>
              <a:t>Click to edit Master title style</a:t>
            </a:r>
            <a:endParaRPr lang="en-US" noProof="1"/>
          </a:p>
        </p:txBody>
      </p:sp>
      <p:sp>
        <p:nvSpPr>
          <p:cNvPr id="14" name="Text Placeholder 3"/>
          <p:cNvSpPr>
            <a:spLocks noGrp="1"/>
          </p:cNvSpPr>
          <p:nvPr>
            <p:ph type="body" sz="half" idx="13"/>
          </p:nvPr>
        </p:nvSpPr>
        <p:spPr bwMode="gray">
          <a:xfrm>
            <a:off x="1945945" y="3678766"/>
            <a:ext cx="7731219" cy="342174"/>
          </a:xfrm>
        </p:spPr>
        <p:txBody>
          <a:bodyPr>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noProof="1" smtClean="0"/>
              <a:t>Click to edit Master text styles</a:t>
            </a:r>
            <a:endParaRPr lang="en-US" noProof="1" smtClean="0"/>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noProof="1" smtClean="0"/>
              <a:t>Click to edit Master text styles</a:t>
            </a:r>
            <a:endParaRPr lang="en-US" noProof="1" smtClean="0"/>
          </a:p>
        </p:txBody>
      </p:sp>
      <p:sp>
        <p:nvSpPr>
          <p:cNvPr id="33" name="Date Placeholder 3"/>
          <p:cNvSpPr>
            <a:spLocks noGrp="1"/>
          </p:cNvSpPr>
          <p:nvPr>
            <p:ph type="dt" sz="half" idx="12"/>
          </p:nvPr>
        </p:nvSpPr>
        <p:spPr>
          <a:xfrm>
            <a:off x="10653713" y="6391275"/>
            <a:ext cx="990600" cy="304800"/>
          </a:xfrm>
          <a:prstGeom prst="rect">
            <a:avLst/>
          </a:prstGeom>
        </p:spPr>
        <p:txBody>
          <a:bodyPr vert="horz" wrap="square" lIns="91440" tIns="45720" rIns="91440" bIns="45720" numCol="1" anchor="ctr" anchorCtr="0" compatLnSpc="1"/>
          <a:p>
            <a:pPr algn="r" eaLnBrk="1" hangingPunct="1"/>
            <a:endParaRPr lang="en-US" altLang="en-US" sz="1000" b="1" dirty="0">
              <a:solidFill>
                <a:schemeClr val="accent1"/>
              </a:solidFill>
            </a:endParaRPr>
          </a:p>
        </p:txBody>
      </p:sp>
      <p:sp>
        <p:nvSpPr>
          <p:cNvPr id="34" name="Footer Placeholder 4"/>
          <p:cNvSpPr>
            <a:spLocks noGrp="1"/>
          </p:cNvSpPr>
          <p:nvPr>
            <p:ph type="ftr" sz="quarter" idx="3"/>
          </p:nvPr>
        </p:nvSpPr>
        <p:spPr>
          <a:xfrm>
            <a:off x="560388" y="6391275"/>
            <a:ext cx="3860800" cy="304800"/>
          </a:xfrm>
          <a:prstGeom prst="rect">
            <a:avLst/>
          </a:prstGeom>
        </p:spPr>
        <p:txBody>
          <a:bodyPr vert="horz" wrap="square" lIns="91440" tIns="45720" rIns="91440" bIns="45720" numCol="1" anchor="ctr" anchorCtr="0" compatLnSpc="1"/>
          <a:p>
            <a:pPr eaLnBrk="1" hangingPunct="1"/>
            <a:r>
              <a:rPr lang="en-US" altLang="en-US" sz="1000" b="1" dirty="0">
                <a:solidFill>
                  <a:schemeClr val="accent1"/>
                </a:solidFill>
              </a:rPr>
              <a:t>
              </a:t>
            </a:r>
            <a:endParaRPr lang="en-US" altLang="en-US" sz="1000" b="1" dirty="0">
              <a:solidFill>
                <a:schemeClr val="accent1"/>
              </a:solidFill>
            </a:endParaRPr>
          </a:p>
        </p:txBody>
      </p:sp>
      <p:sp>
        <p:nvSpPr>
          <p:cNvPr id="35" name="Slide Number Placeholder 5"/>
          <p:cNvSpPr>
            <a:spLocks noGrp="1"/>
          </p:cNvSpPr>
          <p:nvPr>
            <p:ph type="sldNum" sz="quarter" idx="4"/>
          </p:nvPr>
        </p:nvSpPr>
        <p:spPr bwMode="gray">
          <a:xfrm>
            <a:off x="10352088" y="295275"/>
            <a:ext cx="838200" cy="768350"/>
          </a:xfrm>
          <a:prstGeom prst="rect">
            <a:avLst/>
          </a:prstGeom>
        </p:spPr>
        <p:txBody>
          <a:bodyPr vert="horz" wrap="square" lIns="91440" tIns="45720" rIns="91440" bIns="45720" numCol="1" anchor="b" anchorCtr="0" compatLnSpc="1"/>
          <a:p>
            <a:pPr algn="ctr" eaLnBrk="1" hangingPunct="1"/>
            <a:fld id="{9A0DB2DC-4C9A-4742-B13C-FB6460FD3503}" type="slidenum">
              <a:rPr lang="en-US" altLang="en-US" sz="2800" dirty="0">
                <a:solidFill>
                  <a:schemeClr val="bg1"/>
                </a:solidFill>
              </a:rPr>
            </a:fld>
            <a:endParaRPr lang="en-US" altLang="en-US" sz="2800" dirty="0">
              <a:solidFill>
                <a:schemeClr val="bg1"/>
              </a:solidFil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showMasterSp="0">
  <p:cSld name="Name Card">
    <p:bg bwMode="white">
      <p:bgRef idx="1001">
        <a:schemeClr val="bg1"/>
      </p:bgRef>
    </p:bg>
    <p:spTree>
      <p:nvGrpSpPr>
        <p:cNvPr id="1" name=""/>
        <p:cNvGrpSpPr/>
        <p:nvPr/>
      </p:nvGrpSpPr>
      <p:grpSpPr>
        <a:xfrm>
          <a:off x="0" y="0"/>
          <a:ext cx="0" cy="0"/>
          <a:chOff x="0" y="0"/>
          <a:chExt cx="0" cy="0"/>
        </a:xfrm>
      </p:grpSpPr>
      <p:grpSp>
        <p:nvGrpSpPr>
          <p:cNvPr id="10242" name="Group 8"/>
          <p:cNvGrpSpPr/>
          <p:nvPr/>
        </p:nvGrpSpPr>
        <p:grpSpPr>
          <a:xfrm>
            <a:off x="0" y="0"/>
            <a:ext cx="12192000" cy="6858000"/>
            <a:chOff x="0" y="0"/>
            <a:chExt cx="12192000" cy="6858000"/>
          </a:xfrm>
        </p:grpSpPr>
        <p:sp>
          <p:nvSpPr>
            <p:cNvPr id="20" name="Rectangle 19"/>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2" name="Oval 21"/>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6" name="Oval 25"/>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7" name="Freeform 5"/>
            <p:cNvSpPr>
              <a:spLocks noChangeArrowheads="1"/>
            </p:cNvSpPr>
            <p:nvPr/>
          </p:nvSpPr>
          <p:spPr bwMode="auto">
            <a:xfrm rot="-589932">
              <a:off x="8490951" y="4193583"/>
              <a:ext cx="3299407" cy="440924"/>
            </a:xfrm>
            <a:custGeom>
              <a:avLst/>
              <a:gdLst/>
              <a:ahLst/>
              <a:cxnLst>
                <a:cxn ang="0">
                  <a:pos x="85" y="2532"/>
                </a:cxn>
                <a:cxn ang="0">
                  <a:pos x="9958" y="5291"/>
                </a:cxn>
                <a:cxn ang="0">
                  <a:pos x="10000" y="0"/>
                </a:cxn>
                <a:cxn ang="0">
                  <a:pos x="10000" y="0"/>
                </a:cxn>
                <a:cxn ang="0">
                  <a:pos x="9667" y="204"/>
                </a:cxn>
                <a:cxn ang="0">
                  <a:pos x="9334" y="400"/>
                </a:cxn>
                <a:cxn ang="0">
                  <a:pos x="9001" y="590"/>
                </a:cxn>
                <a:cxn ang="0">
                  <a:pos x="8667" y="753"/>
                </a:cxn>
                <a:cxn ang="0">
                  <a:pos x="8333" y="917"/>
                </a:cxn>
                <a:cxn ang="0">
                  <a:pos x="7999" y="1071"/>
                </a:cxn>
                <a:cxn ang="0">
                  <a:pos x="7669" y="1202"/>
                </a:cxn>
                <a:cxn ang="0">
                  <a:pos x="7333" y="1325"/>
                </a:cxn>
                <a:cxn ang="0">
                  <a:pos x="7000" y="1440"/>
                </a:cxn>
                <a:cxn ang="0">
                  <a:pos x="6673" y="1538"/>
                </a:cxn>
                <a:cxn ang="0">
                  <a:pos x="6340" y="1636"/>
                </a:cxn>
                <a:cxn ang="0">
                  <a:pos x="6013" y="1719"/>
                </a:cxn>
                <a:cxn ang="0">
                  <a:pos x="5686" y="1784"/>
                </a:cxn>
                <a:cxn ang="0">
                  <a:pos x="5359" y="1850"/>
                </a:cxn>
                <a:cxn ang="0">
                  <a:pos x="5036" y="1906"/>
                </a:cxn>
                <a:cxn ang="0">
                  <a:pos x="4717" y="1948"/>
                </a:cxn>
                <a:cxn ang="0">
                  <a:pos x="4396" y="1980"/>
                </a:cxn>
                <a:cxn ang="0">
                  <a:pos x="4079" y="2013"/>
                </a:cxn>
                <a:cxn ang="0">
                  <a:pos x="3766" y="2029"/>
                </a:cxn>
                <a:cxn ang="0">
                  <a:pos x="3454" y="2046"/>
                </a:cxn>
                <a:cxn ang="0">
                  <a:pos x="3145" y="2053"/>
                </a:cxn>
                <a:cxn ang="0">
                  <a:pos x="2839" y="2046"/>
                </a:cxn>
                <a:cxn ang="0">
                  <a:pos x="2537" y="2046"/>
                </a:cxn>
                <a:cxn ang="0">
                  <a:pos x="2238" y="2029"/>
                </a:cxn>
                <a:cxn ang="0">
                  <a:pos x="1943" y="2004"/>
                </a:cxn>
                <a:cxn ang="0">
                  <a:pos x="1653" y="1980"/>
                </a:cxn>
                <a:cxn ang="0">
                  <a:pos x="1368" y="1955"/>
                </a:cxn>
                <a:cxn ang="0">
                  <a:pos x="1085" y="1915"/>
                </a:cxn>
                <a:cxn ang="0">
                  <a:pos x="806" y="1873"/>
                </a:cxn>
                <a:cxn ang="0">
                  <a:pos x="533" y="1833"/>
                </a:cxn>
                <a:cxn ang="0">
                  <a:pos x="0" y="1726"/>
                </a:cxn>
                <a:cxn ang="0">
                  <a:pos x="85" y="2532"/>
                </a:cxn>
              </a:cxnLst>
              <a:rect l="0" t="0" r="r" b="b"/>
              <a:pathLst>
                <a:path w="10000" h="5291">
                  <a:moveTo>
                    <a:pt x="85" y="2532"/>
                  </a:moveTo>
                  <a:cubicBezTo>
                    <a:pt x="1736" y="3911"/>
                    <a:pt x="7524" y="5298"/>
                    <a:pt x="9958" y="5291"/>
                  </a:cubicBezTo>
                  <a:cubicBezTo>
                    <a:pt x="9989" y="1958"/>
                    <a:pt x="9969" y="3333"/>
                    <a:pt x="10000" y="0"/>
                  </a:cubicBez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w="9525">
              <a:noFill/>
              <a:round/>
            </a:ln>
          </p:spPr>
          <p:txBody>
            <a:bodyPr/>
            <a:p>
              <a:pPr lvl="0" eaLnBrk="1" hangingPunct="1"/>
              <a:endParaRPr lang="en-IN" altLang="x-none" dirty="0"/>
            </a:p>
          </p:txBody>
        </p:sp>
        <p:sp>
          <p:nvSpPr>
            <p:cNvPr id="28" name="Freeform 5"/>
            <p:cNvSpPr>
              <a:spLocks noChangeArrowheads="1"/>
            </p:cNvSpPr>
            <p:nvPr/>
          </p:nvSpPr>
          <p:spPr bwMode="auto">
            <a:xfrm>
              <a:off x="455612" y="4241801"/>
              <a:ext cx="11277600" cy="2337161"/>
            </a:xfrm>
            <a:custGeom>
              <a:avLst/>
              <a:gdLst/>
              <a:ahLst/>
              <a:cxnLst>
                <a:cxn ang="0">
                  <a:pos x="0" y="0"/>
                </a:cxn>
                <a:cxn ang="0">
                  <a:pos x="0" y="7970"/>
                </a:cxn>
                <a:cxn ang="0">
                  <a:pos x="10000" y="8000"/>
                </a:cxn>
                <a:cxn ang="0">
                  <a:pos x="10000" y="7"/>
                </a:cxn>
                <a:cxn ang="0">
                  <a:pos x="10000" y="7"/>
                </a:cxn>
                <a:cxn ang="0">
                  <a:pos x="9773" y="156"/>
                </a:cxn>
                <a:cxn ang="0">
                  <a:pos x="9547" y="298"/>
                </a:cxn>
                <a:cxn ang="0">
                  <a:pos x="9320" y="437"/>
                </a:cxn>
                <a:cxn ang="0">
                  <a:pos x="9092" y="556"/>
                </a:cxn>
                <a:cxn ang="0">
                  <a:pos x="8865" y="676"/>
                </a:cxn>
                <a:cxn ang="0">
                  <a:pos x="8637" y="788"/>
                </a:cxn>
                <a:cxn ang="0">
                  <a:pos x="8412" y="884"/>
                </a:cxn>
                <a:cxn ang="0">
                  <a:pos x="8184" y="975"/>
                </a:cxn>
                <a:cxn ang="0">
                  <a:pos x="7957" y="1058"/>
                </a:cxn>
                <a:cxn ang="0">
                  <a:pos x="7734" y="1130"/>
                </a:cxn>
                <a:cxn ang="0">
                  <a:pos x="7508" y="1202"/>
                </a:cxn>
                <a:cxn ang="0">
                  <a:pos x="7285" y="1262"/>
                </a:cxn>
                <a:cxn ang="0">
                  <a:pos x="7062" y="1309"/>
                </a:cxn>
                <a:cxn ang="0">
                  <a:pos x="6840" y="1358"/>
                </a:cxn>
                <a:cxn ang="0">
                  <a:pos x="6620" y="1399"/>
                </a:cxn>
                <a:cxn ang="0">
                  <a:pos x="6402" y="1428"/>
                </a:cxn>
                <a:cxn ang="0">
                  <a:pos x="6184" y="1453"/>
                </a:cxn>
                <a:cxn ang="0">
                  <a:pos x="5968" y="1477"/>
                </a:cxn>
                <a:cxn ang="0">
                  <a:pos x="5755" y="1488"/>
                </a:cxn>
                <a:cxn ang="0">
                  <a:pos x="5542" y="1500"/>
                </a:cxn>
                <a:cxn ang="0">
                  <a:pos x="5332" y="1506"/>
                </a:cxn>
                <a:cxn ang="0">
                  <a:pos x="5124" y="1500"/>
                </a:cxn>
                <a:cxn ang="0">
                  <a:pos x="4918" y="1500"/>
                </a:cxn>
                <a:cxn ang="0">
                  <a:pos x="4714" y="1488"/>
                </a:cxn>
                <a:cxn ang="0">
                  <a:pos x="4514" y="1470"/>
                </a:cxn>
                <a:cxn ang="0">
                  <a:pos x="4316" y="1453"/>
                </a:cxn>
                <a:cxn ang="0">
                  <a:pos x="4122" y="1434"/>
                </a:cxn>
                <a:cxn ang="0">
                  <a:pos x="3929" y="1405"/>
                </a:cxn>
                <a:cxn ang="0">
                  <a:pos x="3739" y="1374"/>
                </a:cxn>
                <a:cxn ang="0">
                  <a:pos x="3553" y="1346"/>
                </a:cxn>
                <a:cxn ang="0">
                  <a:pos x="3190" y="1267"/>
                </a:cxn>
                <a:cxn ang="0">
                  <a:pos x="2842" y="1183"/>
                </a:cxn>
                <a:cxn ang="0">
                  <a:pos x="2508" y="1095"/>
                </a:cxn>
                <a:cxn ang="0">
                  <a:pos x="2192" y="998"/>
                </a:cxn>
                <a:cxn ang="0">
                  <a:pos x="1890" y="897"/>
                </a:cxn>
                <a:cxn ang="0">
                  <a:pos x="1610" y="788"/>
                </a:cxn>
                <a:cxn ang="0">
                  <a:pos x="1347" y="681"/>
                </a:cxn>
                <a:cxn ang="0">
                  <a:pos x="1105" y="574"/>
                </a:cxn>
                <a:cxn ang="0">
                  <a:pos x="883" y="473"/>
                </a:cxn>
                <a:cxn ang="0">
                  <a:pos x="686" y="377"/>
                </a:cxn>
                <a:cxn ang="0">
                  <a:pos x="508" y="286"/>
                </a:cxn>
                <a:cxn ang="0">
                  <a:pos x="358" y="210"/>
                </a:cxn>
                <a:cxn ang="0">
                  <a:pos x="232" y="138"/>
                </a:cxn>
                <a:cxn ang="0">
                  <a:pos x="59" y="35"/>
                </a:cxn>
                <a:cxn ang="0">
                  <a:pos x="0" y="0"/>
                </a:cxn>
                <a:cxn ang="0">
                  <a:pos x="0" y="0"/>
                </a:cxn>
              </a:cxnLst>
              <a:rect l="0" t="0" r="r" b="b"/>
              <a:pathLst>
                <a:path w="10000" h="8000">
                  <a:moveTo>
                    <a:pt x="0" y="0"/>
                  </a:moveTo>
                  <a:lnTo>
                    <a:pt x="0" y="7970"/>
                  </a:lnTo>
                  <a:lnTo>
                    <a:pt x="10000" y="8000"/>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close/>
                </a:path>
              </a:pathLst>
            </a:custGeom>
            <a:solidFill>
              <a:schemeClr val="bg1"/>
            </a:solidFill>
            <a:ln w="9525">
              <a:noFill/>
              <a:round/>
            </a:ln>
          </p:spPr>
          <p:txBody>
            <a:bodyPr/>
            <a:p>
              <a:pPr lvl="0" eaLnBrk="1" hangingPunct="1"/>
              <a:endParaRPr lang="en-IN" altLang="x-none" dirty="0"/>
            </a:p>
          </p:txBody>
        </p:sp>
        <p:sp>
          <p:nvSpPr>
            <p:cNvPr id="29" name="Freeform 5"/>
            <p:cNvSpPr>
              <a:spLocks noEditPoints="1" noChangeArrowheads="1"/>
            </p:cNvSpPr>
            <p:nvPr/>
          </p:nvSpPr>
          <p:spPr bwMode="auto">
            <a:xfrm>
              <a:off x="0" y="1587"/>
              <a:ext cx="12192000" cy="6856413"/>
            </a:xfrm>
            <a:custGeom>
              <a:avLst/>
              <a:gdLst/>
              <a:ahLst/>
              <a:cxnLst>
                <a:cxn ang="0">
                  <a:pos x="0" y="0"/>
                </a:cxn>
                <a:cxn ang="0">
                  <a:pos x="0" y="8638"/>
                </a:cxn>
                <a:cxn ang="0">
                  <a:pos x="15356" y="8638"/>
                </a:cxn>
                <a:cxn ang="0">
                  <a:pos x="15356" y="0"/>
                </a:cxn>
                <a:cxn ang="0">
                  <a:pos x="0" y="0"/>
                </a:cxn>
                <a:cxn ang="0">
                  <a:pos x="14748" y="8038"/>
                </a:cxn>
                <a:cxn ang="0">
                  <a:pos x="600" y="8038"/>
                </a:cxn>
                <a:cxn ang="0">
                  <a:pos x="600" y="592"/>
                </a:cxn>
                <a:cxn ang="0">
                  <a:pos x="14748" y="592"/>
                </a:cxn>
                <a:cxn ang="0">
                  <a:pos x="14748" y="8038"/>
                </a:cxn>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w="9525">
              <a:noFill/>
              <a:round/>
            </a:ln>
          </p:spPr>
          <p:txBody>
            <a:bodyPr/>
            <a:p>
              <a:pPr lvl="0" eaLnBrk="1" hangingPunct="1"/>
              <a:endParaRPr lang="en-IN" altLang="x-none" dirty="0"/>
            </a:p>
          </p:txBody>
        </p:sp>
      </p:grpSp>
      <p:sp>
        <p:nvSpPr>
          <p:cNvPr id="30" name="Rectangle 29"/>
          <p:cNvSpPr/>
          <p:nvPr/>
        </p:nvSpPr>
        <p:spPr>
          <a:xfrm>
            <a:off x="10437813"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noProof="1" smtClean="0"/>
              <a:t>Click to edit Master title style</a:t>
            </a:r>
            <a:endParaRPr lang="en-US" noProof="1"/>
          </a:p>
        </p:txBody>
      </p:sp>
      <p:sp>
        <p:nvSpPr>
          <p:cNvPr id="3" name="Text Placeholder 2"/>
          <p:cNvSpPr>
            <a:spLocks noGrp="1"/>
          </p:cNvSpPr>
          <p:nvPr>
            <p:ph type="body" idx="1"/>
          </p:nvPr>
        </p:nvSpPr>
        <p:spPr>
          <a:xfrm>
            <a:off x="1154954" y="5024967"/>
            <a:ext cx="8825659" cy="860400"/>
          </a:xfrm>
        </p:spPr>
        <p:txBody>
          <a:bodyPr/>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noProof="1" smtClean="0"/>
              <a:t>Click to edit Master text styles</a:t>
            </a:r>
            <a:endParaRPr lang="en-US" noProof="1" smtClean="0"/>
          </a:p>
        </p:txBody>
      </p:sp>
      <p:sp>
        <p:nvSpPr>
          <p:cNvPr id="31" name="Date Placeholder 3"/>
          <p:cNvSpPr>
            <a:spLocks noGrp="1"/>
          </p:cNvSpPr>
          <p:nvPr>
            <p:ph type="dt" sz="half" idx="2"/>
          </p:nvPr>
        </p:nvSpPr>
        <p:spPr>
          <a:xfrm>
            <a:off x="10653713" y="6391275"/>
            <a:ext cx="990600" cy="304800"/>
          </a:xfrm>
          <a:prstGeom prst="rect">
            <a:avLst/>
          </a:prstGeom>
        </p:spPr>
        <p:txBody>
          <a:bodyPr vert="horz" wrap="square" lIns="91440" tIns="45720" rIns="91440" bIns="45720" numCol="1" anchor="ctr" anchorCtr="0" compatLnSpc="1"/>
          <a:p>
            <a:pPr algn="r" eaLnBrk="1" hangingPunct="1"/>
            <a:endParaRPr lang="en-US" altLang="en-US" sz="1000" b="1" dirty="0">
              <a:solidFill>
                <a:schemeClr val="accent1"/>
              </a:solidFill>
            </a:endParaRPr>
          </a:p>
        </p:txBody>
      </p:sp>
      <p:sp>
        <p:nvSpPr>
          <p:cNvPr id="32" name="Footer Placeholder 4"/>
          <p:cNvSpPr>
            <a:spLocks noGrp="1"/>
          </p:cNvSpPr>
          <p:nvPr>
            <p:ph type="ftr" sz="quarter" idx="3"/>
          </p:nvPr>
        </p:nvSpPr>
        <p:spPr>
          <a:xfrm>
            <a:off x="560388" y="6391275"/>
            <a:ext cx="3860800" cy="304800"/>
          </a:xfrm>
          <a:prstGeom prst="rect">
            <a:avLst/>
          </a:prstGeom>
        </p:spPr>
        <p:txBody>
          <a:bodyPr vert="horz" wrap="square" lIns="91440" tIns="45720" rIns="91440" bIns="45720" numCol="1" anchor="ctr" anchorCtr="0" compatLnSpc="1"/>
          <a:p>
            <a:pPr eaLnBrk="1" hangingPunct="1"/>
            <a:r>
              <a:rPr lang="en-US" altLang="en-US" sz="1000" b="1" dirty="0">
                <a:solidFill>
                  <a:schemeClr val="accent1"/>
                </a:solidFill>
              </a:rPr>
              <a:t>
              </a:t>
            </a:r>
            <a:endParaRPr lang="en-US" altLang="en-US" sz="1000" b="1" dirty="0">
              <a:solidFill>
                <a:schemeClr val="accent1"/>
              </a:solidFill>
            </a:endParaRPr>
          </a:p>
        </p:txBody>
      </p:sp>
      <p:sp>
        <p:nvSpPr>
          <p:cNvPr id="33" name="Slide Number Placeholder 5"/>
          <p:cNvSpPr>
            <a:spLocks noGrp="1"/>
          </p:cNvSpPr>
          <p:nvPr>
            <p:ph type="sldNum" sz="quarter" idx="4"/>
          </p:nvPr>
        </p:nvSpPr>
        <p:spPr bwMode="gray">
          <a:xfrm>
            <a:off x="10352088" y="295275"/>
            <a:ext cx="838200" cy="768350"/>
          </a:xfrm>
          <a:prstGeom prst="rect">
            <a:avLst/>
          </a:prstGeom>
        </p:spPr>
        <p:txBody>
          <a:bodyPr vert="horz" wrap="square" lIns="91440" tIns="45720" rIns="91440" bIns="45720" numCol="1" anchor="b" anchorCtr="0" compatLnSpc="1"/>
          <a:p>
            <a:pPr algn="ctr" eaLnBrk="1" hangingPunct="1"/>
            <a:fld id="{9A0DB2DC-4C9A-4742-B13C-FB6460FD3503}" type="slidenum">
              <a:rPr lang="en-US" altLang="en-US" sz="2800" dirty="0">
                <a:solidFill>
                  <a:schemeClr val="bg1"/>
                </a:solidFill>
              </a:rPr>
            </a:fld>
            <a:endParaRPr lang="en-US" altLang="en-US" sz="2800" dirty="0">
              <a:solidFill>
                <a:schemeClr val="bg1"/>
              </a:solidFil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bg bwMode="white">
      <p:bgRef idx="1001">
        <a:schemeClr val="bg1"/>
      </p:bgRef>
    </p:bg>
    <p:spTree>
      <p:nvGrpSpPr>
        <p:cNvPr id="1" name=""/>
        <p:cNvGrpSpPr/>
        <p:nvPr/>
      </p:nvGrpSpPr>
      <p:grpSpPr>
        <a:xfrm>
          <a:off x="0" y="0"/>
          <a:ext cx="0" cy="0"/>
          <a:chOff x="0" y="0"/>
          <a:chExt cx="0" cy="0"/>
        </a:xfrm>
      </p:grpSpPr>
      <p:cxnSp>
        <p:nvCxnSpPr>
          <p:cNvPr id="4" name="Straight Connector 18"/>
          <p:cNvCxnSpPr/>
          <p:nvPr/>
        </p:nvCxnSpPr>
        <p:spPr>
          <a:xfrm>
            <a:off x="4403725" y="2570163"/>
            <a:ext cx="0" cy="34925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6" name="Straight Connector 19"/>
          <p:cNvCxnSpPr/>
          <p:nvPr/>
        </p:nvCxnSpPr>
        <p:spPr>
          <a:xfrm>
            <a:off x="7772400" y="2570163"/>
            <a:ext cx="0" cy="34925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1154954" y="973668"/>
            <a:ext cx="8825659" cy="706964"/>
          </a:xfrm>
        </p:spPr>
        <p:txBody>
          <a:bodyPr/>
          <a:lstStyle>
            <a:lvl1pPr>
              <a:defRPr sz="3600"/>
            </a:lvl1pPr>
          </a:lstStyle>
          <a:p>
            <a:r>
              <a:rPr lang="en-US" noProof="1" smtClean="0"/>
              <a:t>Click to edit Master title style</a:t>
            </a:r>
            <a:endParaRPr lang="en-US" noProof="1"/>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1" smtClean="0"/>
              <a:t>Click to edit Master text styles</a:t>
            </a:r>
            <a:endParaRPr lang="en-US" noProof="1" smtClean="0"/>
          </a:p>
        </p:txBody>
      </p:sp>
      <p:sp>
        <p:nvSpPr>
          <p:cNvPr id="16" name="Text Placeholder 3"/>
          <p:cNvSpPr>
            <a:spLocks noGrp="1"/>
          </p:cNvSpPr>
          <p:nvPr>
            <p:ph type="body" sz="half" idx="15"/>
          </p:nvPr>
        </p:nvSpPr>
        <p:spPr>
          <a:xfrm>
            <a:off x="1154953" y="3179764"/>
            <a:ext cx="3141879" cy="2847293"/>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noProof="1" smtClean="0"/>
              <a:t>Click to edit Master text styles</a:t>
            </a:r>
            <a:endParaRPr lang="en-US" noProof="1" smtClean="0"/>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1" smtClean="0"/>
              <a:t>Click to edit Master text styles</a:t>
            </a:r>
            <a:endParaRPr lang="en-US" noProof="1" smtClean="0"/>
          </a:p>
        </p:txBody>
      </p:sp>
      <p:sp>
        <p:nvSpPr>
          <p:cNvPr id="19" name="Text Placeholder 3"/>
          <p:cNvSpPr>
            <a:spLocks noGrp="1"/>
          </p:cNvSpPr>
          <p:nvPr>
            <p:ph type="body" sz="half" idx="16"/>
          </p:nvPr>
        </p:nvSpPr>
        <p:spPr>
          <a:xfrm>
            <a:off x="4512721" y="3179763"/>
            <a:ext cx="3147009" cy="2847293"/>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noProof="1" smtClean="0"/>
              <a:t>Click to edit Master text styles</a:t>
            </a:r>
            <a:endParaRPr lang="en-US" noProof="1" smtClean="0"/>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1" smtClean="0"/>
              <a:t>Click to edit Master text styles</a:t>
            </a:r>
            <a:endParaRPr lang="en-US" noProof="1" smtClean="0"/>
          </a:p>
        </p:txBody>
      </p:sp>
      <p:sp>
        <p:nvSpPr>
          <p:cNvPr id="20" name="Text Placeholder 3"/>
          <p:cNvSpPr>
            <a:spLocks noGrp="1"/>
          </p:cNvSpPr>
          <p:nvPr>
            <p:ph type="body" sz="half" idx="17"/>
          </p:nvPr>
        </p:nvSpPr>
        <p:spPr>
          <a:xfrm>
            <a:off x="7888329" y="3179762"/>
            <a:ext cx="3145536" cy="2847293"/>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noProof="1" smtClean="0"/>
              <a:t>Click to edit Master text styles</a:t>
            </a:r>
            <a:endParaRPr lang="en-US" noProof="1" smtClean="0"/>
          </a:p>
        </p:txBody>
      </p:sp>
      <p:sp>
        <p:nvSpPr>
          <p:cNvPr id="22" name="Date Placeholder 6"/>
          <p:cNvSpPr>
            <a:spLocks noGrp="1"/>
          </p:cNvSpPr>
          <p:nvPr>
            <p:ph type="dt" sz="half" idx="2"/>
          </p:nvPr>
        </p:nvSpPr>
        <p:spPr>
          <a:xfrm>
            <a:off x="10653713" y="6391275"/>
            <a:ext cx="990600" cy="304800"/>
          </a:xfrm>
          <a:prstGeom prst="rect">
            <a:avLst/>
          </a:prstGeom>
        </p:spPr>
        <p:txBody>
          <a:bodyPr vert="horz" wrap="square" lIns="91440" tIns="45720" rIns="91440" bIns="45720" numCol="1" anchor="ctr" anchorCtr="0" compatLnSpc="1"/>
          <a:p>
            <a:pPr algn="r" eaLnBrk="1" hangingPunct="1"/>
            <a:endParaRPr lang="en-US" altLang="en-US" sz="1000" b="1" dirty="0">
              <a:solidFill>
                <a:schemeClr val="accent1"/>
              </a:solidFill>
            </a:endParaRPr>
          </a:p>
        </p:txBody>
      </p:sp>
      <p:sp>
        <p:nvSpPr>
          <p:cNvPr id="23" name="Footer Placeholder 7"/>
          <p:cNvSpPr>
            <a:spLocks noGrp="1"/>
          </p:cNvSpPr>
          <p:nvPr>
            <p:ph type="ftr" sz="quarter" idx="23"/>
          </p:nvPr>
        </p:nvSpPr>
        <p:spPr>
          <a:xfrm>
            <a:off x="560388" y="6391275"/>
            <a:ext cx="3860800" cy="304800"/>
          </a:xfrm>
          <a:prstGeom prst="rect">
            <a:avLst/>
          </a:prstGeom>
        </p:spPr>
        <p:txBody>
          <a:bodyPr vert="horz" wrap="square" lIns="91440" tIns="45720" rIns="91440" bIns="45720" numCol="1" anchor="ctr" anchorCtr="0" compatLnSpc="1"/>
          <a:p>
            <a:pPr eaLnBrk="1" hangingPunct="1"/>
            <a:r>
              <a:rPr lang="en-US" altLang="en-US" sz="1000" b="1" dirty="0">
                <a:solidFill>
                  <a:schemeClr val="accent1"/>
                </a:solidFill>
              </a:rPr>
              <a:t>
              </a:t>
            </a:r>
            <a:endParaRPr lang="en-US" altLang="en-US" sz="1000" b="1" dirty="0">
              <a:solidFill>
                <a:schemeClr val="accent1"/>
              </a:solidFill>
            </a:endParaRPr>
          </a:p>
        </p:txBody>
      </p:sp>
      <p:sp>
        <p:nvSpPr>
          <p:cNvPr id="24" name="Slide Number Placeholder 8"/>
          <p:cNvSpPr>
            <a:spLocks noGrp="1"/>
          </p:cNvSpPr>
          <p:nvPr>
            <p:ph type="sldNum" sz="quarter" idx="4"/>
          </p:nvPr>
        </p:nvSpPr>
        <p:spPr bwMode="gray">
          <a:xfrm>
            <a:off x="10352088" y="295275"/>
            <a:ext cx="838200" cy="768350"/>
          </a:xfrm>
          <a:prstGeom prst="rect">
            <a:avLst/>
          </a:prstGeom>
        </p:spPr>
        <p:txBody>
          <a:bodyPr vert="horz" wrap="square" lIns="91440" tIns="45720" rIns="91440" bIns="45720" numCol="1" anchor="b" anchorCtr="0" compatLnSpc="1"/>
          <a:p>
            <a:pPr algn="ctr" eaLnBrk="1" hangingPunct="1"/>
            <a:fld id="{9A0DB2DC-4C9A-4742-B13C-FB6460FD3503}" type="slidenum">
              <a:rPr lang="en-US" altLang="en-US" sz="2800" dirty="0">
                <a:solidFill>
                  <a:schemeClr val="bg1"/>
                </a:solidFill>
              </a:rPr>
            </a:fld>
            <a:endParaRPr lang="en-US" altLang="en-US" sz="2800" dirty="0">
              <a:solidFill>
                <a:schemeClr val="bg1"/>
              </a:solidFil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bg bwMode="white">
      <p:bgRef idx="1001">
        <a:schemeClr val="bg1"/>
      </p:bgRef>
    </p:bg>
    <p:spTree>
      <p:nvGrpSpPr>
        <p:cNvPr id="1" name=""/>
        <p:cNvGrpSpPr/>
        <p:nvPr/>
      </p:nvGrpSpPr>
      <p:grpSpPr>
        <a:xfrm>
          <a:off x="0" y="0"/>
          <a:ext cx="0" cy="0"/>
          <a:chOff x="0" y="0"/>
          <a:chExt cx="0" cy="0"/>
        </a:xfrm>
      </p:grpSpPr>
      <p:cxnSp>
        <p:nvCxnSpPr>
          <p:cNvPr id="4" name="Straight Connector 18"/>
          <p:cNvCxnSpPr/>
          <p:nvPr/>
        </p:nvCxnSpPr>
        <p:spPr>
          <a:xfrm>
            <a:off x="4405313" y="2570163"/>
            <a:ext cx="0" cy="34925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7797800" y="2570163"/>
            <a:ext cx="0" cy="34925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1154954" y="973668"/>
            <a:ext cx="8825659" cy="706964"/>
          </a:xfrm>
        </p:spPr>
        <p:txBody>
          <a:bodyPr/>
          <a:lstStyle>
            <a:lvl1pPr>
              <a:defRPr sz="3600"/>
            </a:lvl1pPr>
          </a:lstStyle>
          <a:p>
            <a:r>
              <a:rPr lang="en-US" noProof="1" smtClean="0"/>
              <a:t>Click to edit Master title style</a:t>
            </a:r>
            <a:endParaRPr lang="en-US" noProof="1"/>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1" smtClean="0"/>
              <a:t>Click to edit Master text styles</a:t>
            </a:r>
            <a:endParaRPr lang="en-US" noProof="1" smtClean="0"/>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vert="horz" wrap="square" lIns="91440" tIns="45720" rIns="91440" bIns="45720" numCol="1" anchor="t" anchorCtr="0" compatLnSpc="1">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marR="0" lvl="0" indent="0" algn="ctr" defTabSz="457200" rtl="0" eaLnBrk="1" fontAlgn="base" latinLnBrk="0" hangingPunct="1">
              <a:lnSpc>
                <a:spcPct val="100000"/>
              </a:lnSpc>
              <a:spcBef>
                <a:spcPts val="1000"/>
              </a:spcBef>
              <a:spcAft>
                <a:spcPct val="0"/>
              </a:spcAft>
              <a:buClr>
                <a:schemeClr val="accent1"/>
              </a:buClr>
              <a:buSzPct val="80000"/>
              <a:buFont typeface="Wingdings 3" panose="05040102010807070707" pitchFamily="18" charset="2"/>
              <a:buNone/>
              <a:defRPr/>
            </a:pPr>
            <a:r>
              <a:rPr kumimoji="0" lang="en-US" sz="1600" b="0" i="0" u="none" strike="noStrike" kern="1200" cap="none" spc="0" normalizeH="0" baseline="0" noProof="1" smtClean="0">
                <a:ln>
                  <a:noFill/>
                </a:ln>
                <a:solidFill>
                  <a:srgbClr val="404040"/>
                </a:solidFill>
                <a:effectLst/>
                <a:uLnTx/>
                <a:uFillTx/>
                <a:latin typeface="+mn-lt"/>
                <a:ea typeface="+mn-ea"/>
                <a:cs typeface="+mn-cs"/>
              </a:rPr>
              <a:t>Click icon to add picture</a:t>
            </a:r>
            <a:endParaRPr kumimoji="0" lang="en-US" sz="1600" b="0" i="0" u="none" strike="noStrike" kern="1200" cap="none" spc="0" normalizeH="0" baseline="0" noProof="1">
              <a:ln>
                <a:noFill/>
              </a:ln>
              <a:solidFill>
                <a:srgbClr val="404040"/>
              </a:solidFill>
              <a:effectLst/>
              <a:uLnTx/>
              <a:uFillTx/>
              <a:latin typeface="+mn-lt"/>
              <a:ea typeface="+mn-ea"/>
              <a:cs typeface="+mn-cs"/>
            </a:endParaRPr>
          </a:p>
        </p:txBody>
      </p:sp>
      <p:sp>
        <p:nvSpPr>
          <p:cNvPr id="22" name="Text Placeholder 3"/>
          <p:cNvSpPr>
            <a:spLocks noGrp="1"/>
          </p:cNvSpPr>
          <p:nvPr>
            <p:ph type="body" sz="half" idx="18"/>
          </p:nvPr>
        </p:nvSpPr>
        <p:spPr>
          <a:xfrm>
            <a:off x="1154954" y="5109106"/>
            <a:ext cx="3050438" cy="91795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noProof="1" smtClean="0"/>
              <a:t>Click to edit Master text styles</a:t>
            </a:r>
            <a:endParaRPr lang="en-US" noProof="1" smtClean="0"/>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1" smtClean="0"/>
              <a:t>Click to edit Master text styles</a:t>
            </a:r>
            <a:endParaRPr lang="en-US" noProof="1" smtClean="0"/>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vert="horz" wrap="square" lIns="91440" tIns="45720" rIns="91440" bIns="45720" numCol="1" anchor="t" anchorCtr="0" compatLnSpc="1">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marR="0" lvl="0" indent="0" algn="ctr" defTabSz="457200" rtl="0" eaLnBrk="1" fontAlgn="base" latinLnBrk="0" hangingPunct="1">
              <a:lnSpc>
                <a:spcPct val="100000"/>
              </a:lnSpc>
              <a:spcBef>
                <a:spcPts val="1000"/>
              </a:spcBef>
              <a:spcAft>
                <a:spcPct val="0"/>
              </a:spcAft>
              <a:buClr>
                <a:schemeClr val="accent1"/>
              </a:buClr>
              <a:buSzPct val="80000"/>
              <a:buFont typeface="Wingdings 3" panose="05040102010807070707" pitchFamily="18" charset="2"/>
              <a:buNone/>
              <a:defRPr/>
            </a:pPr>
            <a:r>
              <a:rPr kumimoji="0" lang="en-US" sz="1600" b="0" i="0" u="none" strike="noStrike" kern="1200" cap="none" spc="0" normalizeH="0" baseline="0" noProof="1" smtClean="0">
                <a:ln>
                  <a:noFill/>
                </a:ln>
                <a:solidFill>
                  <a:srgbClr val="404040"/>
                </a:solidFill>
                <a:effectLst/>
                <a:uLnTx/>
                <a:uFillTx/>
                <a:latin typeface="+mn-lt"/>
                <a:ea typeface="+mn-ea"/>
                <a:cs typeface="+mn-cs"/>
              </a:rPr>
              <a:t>Click icon to add picture</a:t>
            </a:r>
            <a:endParaRPr kumimoji="0" lang="en-US" sz="1600" b="0" i="0" u="none" strike="noStrike" kern="1200" cap="none" spc="0" normalizeH="0" baseline="0" noProof="1">
              <a:ln>
                <a:noFill/>
              </a:ln>
              <a:solidFill>
                <a:srgbClr val="404040"/>
              </a:solidFill>
              <a:effectLst/>
              <a:uLnTx/>
              <a:uFillTx/>
              <a:latin typeface="+mn-lt"/>
              <a:ea typeface="+mn-ea"/>
              <a:cs typeface="+mn-cs"/>
            </a:endParaRPr>
          </a:p>
        </p:txBody>
      </p:sp>
      <p:sp>
        <p:nvSpPr>
          <p:cNvPr id="23" name="Text Placeholder 3"/>
          <p:cNvSpPr>
            <a:spLocks noGrp="1"/>
          </p:cNvSpPr>
          <p:nvPr>
            <p:ph type="body" sz="half" idx="19"/>
          </p:nvPr>
        </p:nvSpPr>
        <p:spPr>
          <a:xfrm>
            <a:off x="4570172" y="5109105"/>
            <a:ext cx="3050438" cy="91795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noProof="1" smtClean="0"/>
              <a:t>Click to edit Master text styles</a:t>
            </a:r>
            <a:endParaRPr lang="en-US" noProof="1" smtClean="0"/>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1" smtClean="0"/>
              <a:t>Click to edit Master text styles</a:t>
            </a:r>
            <a:endParaRPr lang="en-US" noProof="1" smtClean="0"/>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vert="horz" wrap="square" lIns="91440" tIns="45720" rIns="91440" bIns="45720" numCol="1" anchor="t" anchorCtr="0" compatLnSpc="1">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marR="0" lvl="0" indent="0" algn="ctr" defTabSz="457200" rtl="0" eaLnBrk="1" fontAlgn="base" latinLnBrk="0" hangingPunct="1">
              <a:lnSpc>
                <a:spcPct val="100000"/>
              </a:lnSpc>
              <a:spcBef>
                <a:spcPts val="1000"/>
              </a:spcBef>
              <a:spcAft>
                <a:spcPct val="0"/>
              </a:spcAft>
              <a:buClr>
                <a:schemeClr val="accent1"/>
              </a:buClr>
              <a:buSzPct val="80000"/>
              <a:buFont typeface="Wingdings 3" panose="05040102010807070707" pitchFamily="18" charset="2"/>
              <a:buNone/>
              <a:defRPr/>
            </a:pPr>
            <a:r>
              <a:rPr kumimoji="0" lang="en-US" sz="1600" b="0" i="0" u="none" strike="noStrike" kern="1200" cap="none" spc="0" normalizeH="0" baseline="0" noProof="1" smtClean="0">
                <a:ln>
                  <a:noFill/>
                </a:ln>
                <a:solidFill>
                  <a:srgbClr val="404040"/>
                </a:solidFill>
                <a:effectLst/>
                <a:uLnTx/>
                <a:uFillTx/>
                <a:latin typeface="+mn-lt"/>
                <a:ea typeface="+mn-ea"/>
                <a:cs typeface="+mn-cs"/>
              </a:rPr>
              <a:t>Click icon to add picture</a:t>
            </a:r>
            <a:endParaRPr kumimoji="0" lang="en-US" sz="1600" b="0" i="0" u="none" strike="noStrike" kern="1200" cap="none" spc="0" normalizeH="0" baseline="0" noProof="1">
              <a:ln>
                <a:noFill/>
              </a:ln>
              <a:solidFill>
                <a:srgbClr val="404040"/>
              </a:solidFill>
              <a:effectLst/>
              <a:uLnTx/>
              <a:uFillTx/>
              <a:latin typeface="+mn-lt"/>
              <a:ea typeface="+mn-ea"/>
              <a:cs typeface="+mn-cs"/>
            </a:endParaRPr>
          </a:p>
        </p:txBody>
      </p:sp>
      <p:sp>
        <p:nvSpPr>
          <p:cNvPr id="24" name="Text Placeholder 3"/>
          <p:cNvSpPr>
            <a:spLocks noGrp="1"/>
          </p:cNvSpPr>
          <p:nvPr>
            <p:ph type="body" sz="half" idx="20"/>
          </p:nvPr>
        </p:nvSpPr>
        <p:spPr>
          <a:xfrm>
            <a:off x="7982775" y="5109104"/>
            <a:ext cx="3051096" cy="91795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noProof="1" smtClean="0"/>
              <a:t>Click to edit Master text styles</a:t>
            </a:r>
            <a:endParaRPr lang="en-US" noProof="1" smtClean="0"/>
          </a:p>
        </p:txBody>
      </p:sp>
      <p:sp>
        <p:nvSpPr>
          <p:cNvPr id="6" name="Date Placeholder 6"/>
          <p:cNvSpPr>
            <a:spLocks noGrp="1"/>
          </p:cNvSpPr>
          <p:nvPr>
            <p:ph type="dt" sz="half" idx="2"/>
          </p:nvPr>
        </p:nvSpPr>
        <p:spPr>
          <a:xfrm>
            <a:off x="10653713" y="6391275"/>
            <a:ext cx="990600" cy="304800"/>
          </a:xfrm>
          <a:prstGeom prst="rect">
            <a:avLst/>
          </a:prstGeom>
        </p:spPr>
        <p:txBody>
          <a:bodyPr vert="horz" wrap="square" lIns="91440" tIns="45720" rIns="91440" bIns="45720" numCol="1" anchor="ctr" anchorCtr="0" compatLnSpc="1"/>
          <a:p>
            <a:pPr algn="r" eaLnBrk="1" hangingPunct="1"/>
            <a:endParaRPr lang="en-US" altLang="en-US" sz="1000" b="1" dirty="0">
              <a:solidFill>
                <a:schemeClr val="accent1"/>
              </a:solidFill>
            </a:endParaRPr>
          </a:p>
        </p:txBody>
      </p:sp>
      <p:sp>
        <p:nvSpPr>
          <p:cNvPr id="7" name="Footer Placeholder 7"/>
          <p:cNvSpPr>
            <a:spLocks noGrp="1"/>
          </p:cNvSpPr>
          <p:nvPr>
            <p:ph type="ftr" sz="quarter" idx="23"/>
          </p:nvPr>
        </p:nvSpPr>
        <p:spPr>
          <a:xfrm>
            <a:off x="560388" y="6391275"/>
            <a:ext cx="3644900" cy="304800"/>
          </a:xfrm>
          <a:prstGeom prst="rect">
            <a:avLst/>
          </a:prstGeom>
        </p:spPr>
        <p:txBody>
          <a:bodyPr vert="horz" wrap="square" lIns="91440" tIns="45720" rIns="91440" bIns="45720" numCol="1" anchor="ctr" anchorCtr="0" compatLnSpc="1"/>
          <a:p>
            <a:pPr eaLnBrk="1" hangingPunct="1"/>
            <a:r>
              <a:rPr lang="en-US" altLang="en-US" sz="1000" b="1" dirty="0">
                <a:solidFill>
                  <a:schemeClr val="accent1"/>
                </a:solidFill>
              </a:rPr>
              <a:t>
              </a:t>
            </a:r>
            <a:endParaRPr lang="en-US" altLang="en-US" sz="1000" b="1" dirty="0">
              <a:solidFill>
                <a:schemeClr val="accent1"/>
              </a:solidFill>
            </a:endParaRPr>
          </a:p>
        </p:txBody>
      </p:sp>
      <p:sp>
        <p:nvSpPr>
          <p:cNvPr id="8" name="Slide Number Placeholder 8"/>
          <p:cNvSpPr>
            <a:spLocks noGrp="1"/>
          </p:cNvSpPr>
          <p:nvPr>
            <p:ph type="sldNum" sz="quarter" idx="4"/>
          </p:nvPr>
        </p:nvSpPr>
        <p:spPr bwMode="gray">
          <a:xfrm>
            <a:off x="10352088" y="295275"/>
            <a:ext cx="838200" cy="768350"/>
          </a:xfrm>
          <a:prstGeom prst="rect">
            <a:avLst/>
          </a:prstGeom>
        </p:spPr>
        <p:txBody>
          <a:bodyPr vert="horz" wrap="square" lIns="91440" tIns="45720" rIns="91440" bIns="45720" numCol="1" anchor="b" anchorCtr="0" compatLnSpc="1"/>
          <a:p>
            <a:pPr algn="ctr" eaLnBrk="1" hangingPunct="1"/>
            <a:fld id="{9A0DB2DC-4C9A-4742-B13C-FB6460FD3503}" type="slidenum">
              <a:rPr lang="en-US" altLang="en-US" sz="2800" dirty="0">
                <a:solidFill>
                  <a:schemeClr val="bg1"/>
                </a:solidFill>
              </a:rPr>
            </a:fld>
            <a:endParaRPr lang="en-US" altLang="en-US" sz="2800" dirty="0">
              <a:solidFill>
                <a:schemeClr val="bg1"/>
              </a:solidFil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bg bwMode="white">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noProof="1" smtClean="0"/>
              <a:t>Click to edit Master title style</a:t>
            </a:r>
            <a:endParaRPr lang="en-US" noProof="1"/>
          </a:p>
        </p:txBody>
      </p:sp>
      <p:sp>
        <p:nvSpPr>
          <p:cNvPr id="3" name="Vertical Text Placeholder 2"/>
          <p:cNvSpPr>
            <a:spLocks noGrp="1"/>
          </p:cNvSpPr>
          <p:nvPr>
            <p:ph type="body" orient="vert" idx="1"/>
          </p:nvPr>
        </p:nvSpPr>
        <p:spPr>
          <a:xfrm>
            <a:off x="1154954" y="2603500"/>
            <a:ext cx="8825659" cy="3416300"/>
          </a:xfrm>
        </p:spPr>
        <p:txBody>
          <a:bodyPr vert="eaVert"/>
          <a:lstStyle/>
          <a:p>
            <a:pPr lvl="0"/>
            <a:r>
              <a:rPr lang="en-US" noProof="1" smtClean="0"/>
              <a:t>Click to edit Master text styles</a:t>
            </a:r>
            <a:endParaRPr lang="en-US" noProof="1" smtClean="0"/>
          </a:p>
          <a:p>
            <a:pPr lvl="1"/>
            <a:r>
              <a:rPr lang="en-US" noProof="1" smtClean="0"/>
              <a:t>Second level</a:t>
            </a:r>
            <a:endParaRPr lang="en-US" noProof="1" smtClean="0"/>
          </a:p>
          <a:p>
            <a:pPr lvl="2"/>
            <a:r>
              <a:rPr lang="en-US" noProof="1" smtClean="0"/>
              <a:t>Third level</a:t>
            </a:r>
            <a:endParaRPr lang="en-US" noProof="1" smtClean="0"/>
          </a:p>
          <a:p>
            <a:pPr lvl="3"/>
            <a:r>
              <a:rPr lang="en-US" noProof="1" smtClean="0"/>
              <a:t>Fourth level</a:t>
            </a:r>
            <a:endParaRPr lang="en-US" noProof="1" smtClean="0"/>
          </a:p>
          <a:p>
            <a:pPr lvl="4"/>
            <a:r>
              <a:rPr lang="en-US" noProof="1" smtClean="0"/>
              <a:t>Fifth level</a:t>
            </a:r>
            <a:endParaRPr lang="en-US" noProof="1"/>
          </a:p>
        </p:txBody>
      </p:sp>
      <p:sp>
        <p:nvSpPr>
          <p:cNvPr id="19" name="Date Placeholder 3"/>
          <p:cNvSpPr>
            <a:spLocks noGrp="1"/>
          </p:cNvSpPr>
          <p:nvPr>
            <p:ph type="dt" sz="half" idx="2"/>
          </p:nvPr>
        </p:nvSpPr>
        <p:spPr>
          <a:xfrm>
            <a:off x="10694988" y="6391275"/>
            <a:ext cx="990600" cy="304800"/>
          </a:xfrm>
          <a:prstGeom prst="rect">
            <a:avLst/>
          </a:prstGeom>
        </p:spPr>
        <p:txBody>
          <a:bodyPr vert="horz" wrap="square" lIns="91440" tIns="45720" rIns="91440" bIns="45720" numCol="1" anchor="ctr" anchorCtr="0" compatLnSpc="1"/>
          <a:p>
            <a:pPr algn="r" eaLnBrk="1" hangingPunct="1"/>
            <a:endParaRPr lang="en-US" altLang="en-US" sz="1000" b="1" dirty="0">
              <a:solidFill>
                <a:schemeClr val="accent1"/>
              </a:solidFill>
            </a:endParaRPr>
          </a:p>
        </p:txBody>
      </p:sp>
      <p:sp>
        <p:nvSpPr>
          <p:cNvPr id="20" name="Footer Placeholder 4"/>
          <p:cNvSpPr>
            <a:spLocks noGrp="1"/>
          </p:cNvSpPr>
          <p:nvPr>
            <p:ph type="ftr" sz="quarter" idx="3"/>
          </p:nvPr>
        </p:nvSpPr>
        <p:spPr>
          <a:xfrm>
            <a:off x="560388" y="6391275"/>
            <a:ext cx="3860800" cy="304800"/>
          </a:xfrm>
          <a:prstGeom prst="rect">
            <a:avLst/>
          </a:prstGeom>
        </p:spPr>
        <p:txBody>
          <a:bodyPr vert="horz" wrap="square" lIns="91440" tIns="45720" rIns="91440" bIns="45720" numCol="1" anchor="ctr" anchorCtr="0" compatLnSpc="1"/>
          <a:p>
            <a:pPr eaLnBrk="1" hangingPunct="1"/>
            <a:r>
              <a:rPr lang="en-US" altLang="en-US" sz="1000" b="1" dirty="0">
                <a:solidFill>
                  <a:schemeClr val="accent1"/>
                </a:solidFill>
              </a:rPr>
              <a:t>
              </a:t>
            </a:r>
            <a:endParaRPr lang="en-US" altLang="en-US" sz="1000" b="1" dirty="0">
              <a:solidFill>
                <a:schemeClr val="accent1"/>
              </a:solidFill>
            </a:endParaRPr>
          </a:p>
        </p:txBody>
      </p:sp>
      <p:sp>
        <p:nvSpPr>
          <p:cNvPr id="22" name="Slide Number Placeholder 5"/>
          <p:cNvSpPr>
            <a:spLocks noGrp="1"/>
          </p:cNvSpPr>
          <p:nvPr>
            <p:ph type="sldNum" sz="quarter" idx="4"/>
          </p:nvPr>
        </p:nvSpPr>
        <p:spPr bwMode="gray">
          <a:xfrm>
            <a:off x="10352088" y="295275"/>
            <a:ext cx="838200" cy="768350"/>
          </a:xfrm>
          <a:prstGeom prst="rect">
            <a:avLst/>
          </a:prstGeom>
        </p:spPr>
        <p:txBody>
          <a:bodyPr vert="horz" wrap="square" lIns="91440" tIns="45720" rIns="91440" bIns="45720" numCol="1" anchor="b" anchorCtr="0" compatLnSpc="1"/>
          <a:p>
            <a:pPr algn="ctr" eaLnBrk="1" hangingPunct="1"/>
            <a:fld id="{9A0DB2DC-4C9A-4742-B13C-FB6460FD3503}" type="slidenum">
              <a:rPr lang="en-US" altLang="en-US" sz="2800" dirty="0">
                <a:solidFill>
                  <a:schemeClr val="bg1"/>
                </a:solidFill>
              </a:rPr>
            </a:fld>
            <a:endParaRPr lang="en-US" altLang="en-US" sz="2800" dirty="0">
              <a:solidFill>
                <a:schemeClr val="bg1"/>
              </a:solidFil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showMasterSp="0">
  <p:cSld name="Vertical Title and Text">
    <p:bg bwMode="white">
      <p:bgRef idx="1001">
        <a:schemeClr val="bg1"/>
      </p:bgRef>
    </p:bg>
    <p:spTree>
      <p:nvGrpSpPr>
        <p:cNvPr id="1" name=""/>
        <p:cNvGrpSpPr/>
        <p:nvPr/>
      </p:nvGrpSpPr>
      <p:grpSpPr>
        <a:xfrm>
          <a:off x="0" y="0"/>
          <a:ext cx="0" cy="0"/>
          <a:chOff x="0" y="0"/>
          <a:chExt cx="0" cy="0"/>
        </a:xfrm>
      </p:grpSpPr>
      <p:grpSp>
        <p:nvGrpSpPr>
          <p:cNvPr id="14338" name="Group 8"/>
          <p:cNvGrpSpPr/>
          <p:nvPr/>
        </p:nvGrpSpPr>
        <p:grpSpPr>
          <a:xfrm>
            <a:off x="0" y="0"/>
            <a:ext cx="12192000" cy="6858000"/>
            <a:chOff x="0" y="0"/>
            <a:chExt cx="12192000" cy="6858000"/>
          </a:xfrm>
        </p:grpSpPr>
        <p:sp>
          <p:nvSpPr>
            <p:cNvPr id="20" name="Rectangle 19"/>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2" name="Oval 21"/>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6" name="Oval 25"/>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7" name="Rectangle 26"/>
            <p:cNvSpPr/>
            <p:nvPr/>
          </p:nvSpPr>
          <p:spPr bwMode="gray">
            <a:xfrm>
              <a:off x="414338" y="401638"/>
              <a:ext cx="6511925" cy="605472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8" name="Freeform 5"/>
            <p:cNvSpPr>
              <a:spLocks noChangeArrowheads="1"/>
            </p:cNvSpPr>
            <p:nvPr/>
          </p:nvSpPr>
          <p:spPr bwMode="auto">
            <a:xfrm rot="5101749">
              <a:off x="6294738" y="4577737"/>
              <a:ext cx="3299407" cy="440924"/>
            </a:xfrm>
            <a:custGeom>
              <a:avLst/>
              <a:gdLst/>
              <a:ahLst/>
              <a:cxnLst>
                <a:cxn ang="0">
                  <a:pos x="85" y="2532"/>
                </a:cxn>
                <a:cxn ang="0">
                  <a:pos x="9958" y="5291"/>
                </a:cxn>
                <a:cxn ang="0">
                  <a:pos x="10000" y="0"/>
                </a:cxn>
                <a:cxn ang="0">
                  <a:pos x="10000" y="0"/>
                </a:cxn>
                <a:cxn ang="0">
                  <a:pos x="9667" y="204"/>
                </a:cxn>
                <a:cxn ang="0">
                  <a:pos x="9334" y="400"/>
                </a:cxn>
                <a:cxn ang="0">
                  <a:pos x="9001" y="590"/>
                </a:cxn>
                <a:cxn ang="0">
                  <a:pos x="8667" y="753"/>
                </a:cxn>
                <a:cxn ang="0">
                  <a:pos x="8333" y="917"/>
                </a:cxn>
                <a:cxn ang="0">
                  <a:pos x="7999" y="1071"/>
                </a:cxn>
                <a:cxn ang="0">
                  <a:pos x="7669" y="1202"/>
                </a:cxn>
                <a:cxn ang="0">
                  <a:pos x="7333" y="1325"/>
                </a:cxn>
                <a:cxn ang="0">
                  <a:pos x="7000" y="1440"/>
                </a:cxn>
                <a:cxn ang="0">
                  <a:pos x="6673" y="1538"/>
                </a:cxn>
                <a:cxn ang="0">
                  <a:pos x="6340" y="1636"/>
                </a:cxn>
                <a:cxn ang="0">
                  <a:pos x="6013" y="1719"/>
                </a:cxn>
                <a:cxn ang="0">
                  <a:pos x="5686" y="1784"/>
                </a:cxn>
                <a:cxn ang="0">
                  <a:pos x="5359" y="1850"/>
                </a:cxn>
                <a:cxn ang="0">
                  <a:pos x="5036" y="1906"/>
                </a:cxn>
                <a:cxn ang="0">
                  <a:pos x="4717" y="1948"/>
                </a:cxn>
                <a:cxn ang="0">
                  <a:pos x="4396" y="1980"/>
                </a:cxn>
                <a:cxn ang="0">
                  <a:pos x="4079" y="2013"/>
                </a:cxn>
                <a:cxn ang="0">
                  <a:pos x="3766" y="2029"/>
                </a:cxn>
                <a:cxn ang="0">
                  <a:pos x="3454" y="2046"/>
                </a:cxn>
                <a:cxn ang="0">
                  <a:pos x="3145" y="2053"/>
                </a:cxn>
                <a:cxn ang="0">
                  <a:pos x="2839" y="2046"/>
                </a:cxn>
                <a:cxn ang="0">
                  <a:pos x="2537" y="2046"/>
                </a:cxn>
                <a:cxn ang="0">
                  <a:pos x="2238" y="2029"/>
                </a:cxn>
                <a:cxn ang="0">
                  <a:pos x="1943" y="2004"/>
                </a:cxn>
                <a:cxn ang="0">
                  <a:pos x="1653" y="1980"/>
                </a:cxn>
                <a:cxn ang="0">
                  <a:pos x="1368" y="1955"/>
                </a:cxn>
                <a:cxn ang="0">
                  <a:pos x="1085" y="1915"/>
                </a:cxn>
                <a:cxn ang="0">
                  <a:pos x="806" y="1873"/>
                </a:cxn>
                <a:cxn ang="0">
                  <a:pos x="533" y="1833"/>
                </a:cxn>
                <a:cxn ang="0">
                  <a:pos x="0" y="1726"/>
                </a:cxn>
                <a:cxn ang="0">
                  <a:pos x="85" y="2532"/>
                </a:cxn>
              </a:cxnLst>
              <a:rect l="0" t="0" r="r" b="b"/>
              <a:pathLst>
                <a:path w="10000" h="5291">
                  <a:moveTo>
                    <a:pt x="85" y="2532"/>
                  </a:moveTo>
                  <a:cubicBezTo>
                    <a:pt x="1736" y="3911"/>
                    <a:pt x="7524" y="5298"/>
                    <a:pt x="9958" y="5291"/>
                  </a:cubicBezTo>
                  <a:cubicBezTo>
                    <a:pt x="9989" y="1958"/>
                    <a:pt x="9969" y="3333"/>
                    <a:pt x="10000" y="0"/>
                  </a:cubicBez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w="9525">
              <a:noFill/>
              <a:round/>
            </a:ln>
          </p:spPr>
          <p:txBody>
            <a:bodyPr/>
            <a:p>
              <a:pPr lvl="0" eaLnBrk="1" hangingPunct="1"/>
              <a:endParaRPr lang="en-IN" altLang="x-none" dirty="0"/>
            </a:p>
          </p:txBody>
        </p:sp>
        <p:sp>
          <p:nvSpPr>
            <p:cNvPr id="29" name="Freeform 5"/>
            <p:cNvSpPr>
              <a:spLocks noChangeArrowheads="1"/>
            </p:cNvSpPr>
            <p:nvPr/>
          </p:nvSpPr>
          <p:spPr bwMode="auto">
            <a:xfrm rot="5400000">
              <a:off x="4449232" y="2801721"/>
              <a:ext cx="6053670" cy="1254558"/>
            </a:xfrm>
            <a:custGeom>
              <a:avLst/>
              <a:gdLst/>
              <a:ahLst/>
              <a:cxnLst>
                <a:cxn ang="0">
                  <a:pos x="0" y="0"/>
                </a:cxn>
                <a:cxn ang="0">
                  <a:pos x="0" y="7970"/>
                </a:cxn>
                <a:cxn ang="0">
                  <a:pos x="10000" y="8000"/>
                </a:cxn>
                <a:cxn ang="0">
                  <a:pos x="10000" y="7"/>
                </a:cxn>
                <a:cxn ang="0">
                  <a:pos x="10000" y="7"/>
                </a:cxn>
                <a:cxn ang="0">
                  <a:pos x="9773" y="156"/>
                </a:cxn>
                <a:cxn ang="0">
                  <a:pos x="9547" y="298"/>
                </a:cxn>
                <a:cxn ang="0">
                  <a:pos x="9320" y="437"/>
                </a:cxn>
                <a:cxn ang="0">
                  <a:pos x="9092" y="556"/>
                </a:cxn>
                <a:cxn ang="0">
                  <a:pos x="8865" y="676"/>
                </a:cxn>
                <a:cxn ang="0">
                  <a:pos x="8637" y="788"/>
                </a:cxn>
                <a:cxn ang="0">
                  <a:pos x="8412" y="884"/>
                </a:cxn>
                <a:cxn ang="0">
                  <a:pos x="8184" y="975"/>
                </a:cxn>
                <a:cxn ang="0">
                  <a:pos x="7957" y="1058"/>
                </a:cxn>
                <a:cxn ang="0">
                  <a:pos x="7734" y="1130"/>
                </a:cxn>
                <a:cxn ang="0">
                  <a:pos x="7508" y="1202"/>
                </a:cxn>
                <a:cxn ang="0">
                  <a:pos x="7285" y="1262"/>
                </a:cxn>
                <a:cxn ang="0">
                  <a:pos x="7062" y="1309"/>
                </a:cxn>
                <a:cxn ang="0">
                  <a:pos x="6840" y="1358"/>
                </a:cxn>
                <a:cxn ang="0">
                  <a:pos x="6620" y="1399"/>
                </a:cxn>
                <a:cxn ang="0">
                  <a:pos x="6402" y="1428"/>
                </a:cxn>
                <a:cxn ang="0">
                  <a:pos x="6184" y="1453"/>
                </a:cxn>
                <a:cxn ang="0">
                  <a:pos x="5968" y="1477"/>
                </a:cxn>
                <a:cxn ang="0">
                  <a:pos x="5755" y="1488"/>
                </a:cxn>
                <a:cxn ang="0">
                  <a:pos x="5542" y="1500"/>
                </a:cxn>
                <a:cxn ang="0">
                  <a:pos x="5332" y="1506"/>
                </a:cxn>
                <a:cxn ang="0">
                  <a:pos x="5124" y="1500"/>
                </a:cxn>
                <a:cxn ang="0">
                  <a:pos x="4918" y="1500"/>
                </a:cxn>
                <a:cxn ang="0">
                  <a:pos x="4714" y="1488"/>
                </a:cxn>
                <a:cxn ang="0">
                  <a:pos x="4514" y="1470"/>
                </a:cxn>
                <a:cxn ang="0">
                  <a:pos x="4316" y="1453"/>
                </a:cxn>
                <a:cxn ang="0">
                  <a:pos x="4122" y="1434"/>
                </a:cxn>
                <a:cxn ang="0">
                  <a:pos x="3929" y="1405"/>
                </a:cxn>
                <a:cxn ang="0">
                  <a:pos x="3739" y="1374"/>
                </a:cxn>
                <a:cxn ang="0">
                  <a:pos x="3553" y="1346"/>
                </a:cxn>
                <a:cxn ang="0">
                  <a:pos x="3190" y="1267"/>
                </a:cxn>
                <a:cxn ang="0">
                  <a:pos x="2842" y="1183"/>
                </a:cxn>
                <a:cxn ang="0">
                  <a:pos x="2508" y="1095"/>
                </a:cxn>
                <a:cxn ang="0">
                  <a:pos x="2192" y="998"/>
                </a:cxn>
                <a:cxn ang="0">
                  <a:pos x="1890" y="897"/>
                </a:cxn>
                <a:cxn ang="0">
                  <a:pos x="1610" y="788"/>
                </a:cxn>
                <a:cxn ang="0">
                  <a:pos x="1347" y="681"/>
                </a:cxn>
                <a:cxn ang="0">
                  <a:pos x="1105" y="574"/>
                </a:cxn>
                <a:cxn ang="0">
                  <a:pos x="883" y="473"/>
                </a:cxn>
                <a:cxn ang="0">
                  <a:pos x="686" y="377"/>
                </a:cxn>
                <a:cxn ang="0">
                  <a:pos x="508" y="286"/>
                </a:cxn>
                <a:cxn ang="0">
                  <a:pos x="358" y="210"/>
                </a:cxn>
                <a:cxn ang="0">
                  <a:pos x="232" y="138"/>
                </a:cxn>
                <a:cxn ang="0">
                  <a:pos x="59" y="35"/>
                </a:cxn>
                <a:cxn ang="0">
                  <a:pos x="0" y="0"/>
                </a:cxn>
                <a:cxn ang="0">
                  <a:pos x="0" y="0"/>
                </a:cxn>
              </a:cxnLst>
              <a:rect l="0" t="0" r="r" b="b"/>
              <a:pathLst>
                <a:path w="10000" h="8000">
                  <a:moveTo>
                    <a:pt x="0" y="0"/>
                  </a:moveTo>
                  <a:lnTo>
                    <a:pt x="0" y="7970"/>
                  </a:lnTo>
                  <a:lnTo>
                    <a:pt x="10000" y="8000"/>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close/>
                </a:path>
              </a:pathLst>
            </a:custGeom>
            <a:solidFill>
              <a:schemeClr val="bg1"/>
            </a:solidFill>
            <a:ln w="9525">
              <a:noFill/>
              <a:round/>
            </a:ln>
          </p:spPr>
          <p:txBody>
            <a:bodyPr/>
            <a:p>
              <a:pPr lvl="0" eaLnBrk="1" hangingPunct="1"/>
              <a:endParaRPr lang="en-IN" altLang="x-none" dirty="0"/>
            </a:p>
          </p:txBody>
        </p:sp>
        <p:sp>
          <p:nvSpPr>
            <p:cNvPr id="30" name="Freeform 5"/>
            <p:cNvSpPr>
              <a:spLocks noEditPoints="1" noChangeArrowheads="1"/>
            </p:cNvSpPr>
            <p:nvPr/>
          </p:nvSpPr>
          <p:spPr bwMode="auto">
            <a:xfrm>
              <a:off x="0" y="1587"/>
              <a:ext cx="12192000" cy="6856413"/>
            </a:xfrm>
            <a:custGeom>
              <a:avLst/>
              <a:gdLst/>
              <a:ahLst/>
              <a:cxnLst>
                <a:cxn ang="0">
                  <a:pos x="0" y="0"/>
                </a:cxn>
                <a:cxn ang="0">
                  <a:pos x="0" y="8638"/>
                </a:cxn>
                <a:cxn ang="0">
                  <a:pos x="15356" y="8638"/>
                </a:cxn>
                <a:cxn ang="0">
                  <a:pos x="15356" y="0"/>
                </a:cxn>
                <a:cxn ang="0">
                  <a:pos x="0" y="0"/>
                </a:cxn>
                <a:cxn ang="0">
                  <a:pos x="14748" y="8038"/>
                </a:cxn>
                <a:cxn ang="0">
                  <a:pos x="600" y="8038"/>
                </a:cxn>
                <a:cxn ang="0">
                  <a:pos x="600" y="592"/>
                </a:cxn>
                <a:cxn ang="0">
                  <a:pos x="14748" y="592"/>
                </a:cxn>
                <a:cxn ang="0">
                  <a:pos x="14748" y="8038"/>
                </a:cxn>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w="9525">
              <a:noFill/>
              <a:round/>
            </a:ln>
          </p:spPr>
          <p:txBody>
            <a:bodyPr/>
            <a:p>
              <a:pPr lvl="0" eaLnBrk="1" hangingPunct="1"/>
              <a:endParaRPr lang="en-IN" altLang="x-none" dirty="0"/>
            </a:p>
          </p:txBody>
        </p:sp>
      </p:grpSp>
      <p:sp>
        <p:nvSpPr>
          <p:cNvPr id="31" name="Rectangle 30"/>
          <p:cNvSpPr/>
          <p:nvPr/>
        </p:nvSpPr>
        <p:spPr>
          <a:xfrm>
            <a:off x="10437813"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585235" y="1278467"/>
            <a:ext cx="1409965" cy="4748590"/>
          </a:xfrm>
        </p:spPr>
        <p:txBody>
          <a:bodyPr vert="eaVert" anchor="b"/>
          <a:lstStyle/>
          <a:p>
            <a:r>
              <a:rPr lang="en-US" noProof="1" smtClean="0"/>
              <a:t>Click to edit Master title style</a:t>
            </a:r>
            <a:endParaRPr lang="en-US" noProof="1"/>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noProof="1" smtClean="0"/>
              <a:t>Click to edit Master text styles</a:t>
            </a:r>
            <a:endParaRPr lang="en-US" noProof="1" smtClean="0"/>
          </a:p>
          <a:p>
            <a:pPr lvl="1"/>
            <a:r>
              <a:rPr lang="en-US" noProof="1" smtClean="0"/>
              <a:t>Second level</a:t>
            </a:r>
            <a:endParaRPr lang="en-US" noProof="1" smtClean="0"/>
          </a:p>
          <a:p>
            <a:pPr lvl="2"/>
            <a:r>
              <a:rPr lang="en-US" noProof="1" smtClean="0"/>
              <a:t>Third level</a:t>
            </a:r>
            <a:endParaRPr lang="en-US" noProof="1" smtClean="0"/>
          </a:p>
          <a:p>
            <a:pPr lvl="3"/>
            <a:r>
              <a:rPr lang="en-US" noProof="1" smtClean="0"/>
              <a:t>Fourth level</a:t>
            </a:r>
            <a:endParaRPr lang="en-US" noProof="1" smtClean="0"/>
          </a:p>
          <a:p>
            <a:pPr lvl="4"/>
            <a:r>
              <a:rPr lang="en-US" noProof="1" smtClean="0"/>
              <a:t>Fifth level</a:t>
            </a:r>
            <a:endParaRPr lang="en-US" noProof="1"/>
          </a:p>
        </p:txBody>
      </p:sp>
      <p:sp>
        <p:nvSpPr>
          <p:cNvPr id="32" name="Date Placeholder 3"/>
          <p:cNvSpPr>
            <a:spLocks noGrp="1"/>
          </p:cNvSpPr>
          <p:nvPr>
            <p:ph type="dt" sz="half" idx="2"/>
          </p:nvPr>
        </p:nvSpPr>
        <p:spPr>
          <a:xfrm>
            <a:off x="10653713" y="6391275"/>
            <a:ext cx="992188" cy="304800"/>
          </a:xfrm>
          <a:prstGeom prst="rect">
            <a:avLst/>
          </a:prstGeom>
        </p:spPr>
        <p:txBody>
          <a:bodyPr vert="horz" wrap="square" lIns="91440" tIns="45720" rIns="91440" bIns="45720" numCol="1" anchor="ctr" anchorCtr="0" compatLnSpc="1"/>
          <a:p>
            <a:pPr algn="r" eaLnBrk="1" hangingPunct="1"/>
            <a:endParaRPr lang="en-US" altLang="en-US" sz="1000" b="1" dirty="0">
              <a:solidFill>
                <a:schemeClr val="accent1"/>
              </a:solidFill>
            </a:endParaRPr>
          </a:p>
        </p:txBody>
      </p:sp>
      <p:sp>
        <p:nvSpPr>
          <p:cNvPr id="33" name="Footer Placeholder 4"/>
          <p:cNvSpPr>
            <a:spLocks noGrp="1"/>
          </p:cNvSpPr>
          <p:nvPr>
            <p:ph type="ftr" sz="quarter" idx="3"/>
          </p:nvPr>
        </p:nvSpPr>
        <p:spPr>
          <a:xfrm>
            <a:off x="560388" y="6391275"/>
            <a:ext cx="3860800" cy="304800"/>
          </a:xfrm>
          <a:prstGeom prst="rect">
            <a:avLst/>
          </a:prstGeom>
        </p:spPr>
        <p:txBody>
          <a:bodyPr vert="horz" wrap="square" lIns="91440" tIns="45720" rIns="91440" bIns="45720" numCol="1" anchor="ctr" anchorCtr="0" compatLnSpc="1"/>
          <a:p>
            <a:pPr eaLnBrk="1" hangingPunct="1"/>
            <a:r>
              <a:rPr lang="en-US" altLang="en-US" sz="1000" b="1" dirty="0">
                <a:solidFill>
                  <a:schemeClr val="accent1"/>
                </a:solidFill>
              </a:rPr>
              <a:t>
              </a:t>
            </a:r>
            <a:endParaRPr lang="en-US" altLang="en-US" sz="1000" b="1" dirty="0">
              <a:solidFill>
                <a:schemeClr val="accent1"/>
              </a:solidFill>
            </a:endParaRPr>
          </a:p>
        </p:txBody>
      </p:sp>
      <p:sp>
        <p:nvSpPr>
          <p:cNvPr id="34" name="Slide Number Placeholder 5"/>
          <p:cNvSpPr>
            <a:spLocks noGrp="1"/>
          </p:cNvSpPr>
          <p:nvPr>
            <p:ph type="sldNum" sz="quarter" idx="4"/>
          </p:nvPr>
        </p:nvSpPr>
        <p:spPr bwMode="gray">
          <a:xfrm>
            <a:off x="10352088" y="295275"/>
            <a:ext cx="838200" cy="768350"/>
          </a:xfrm>
          <a:prstGeom prst="rect">
            <a:avLst/>
          </a:prstGeom>
        </p:spPr>
        <p:txBody>
          <a:bodyPr vert="horz" wrap="square" lIns="91440" tIns="45720" rIns="91440" bIns="45720" numCol="1" anchor="b" anchorCtr="0" compatLnSpc="1"/>
          <a:p>
            <a:pPr algn="ctr" eaLnBrk="1" hangingPunct="1"/>
            <a:fld id="{9A0DB2DC-4C9A-4742-B13C-FB6460FD3503}" type="slidenum">
              <a:rPr lang="en-US" altLang="en-US" sz="2800" dirty="0">
                <a:solidFill>
                  <a:schemeClr val="bg1"/>
                </a:solidFill>
              </a:rPr>
            </a:fld>
            <a:endParaRPr lang="en-US" altLang="en-US" sz="2800" dirty="0">
              <a:solidFill>
                <a:schemeClr val="bg1"/>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1" smtClean="0"/>
              <a:t>Click to edit Master title style</a:t>
            </a:r>
            <a:endParaRPr lang="en-US" noProof="1"/>
          </a:p>
        </p:txBody>
      </p:sp>
      <p:sp>
        <p:nvSpPr>
          <p:cNvPr id="3" name="Content Placeholder 2"/>
          <p:cNvSpPr>
            <a:spLocks noGrp="1"/>
          </p:cNvSpPr>
          <p:nvPr>
            <p:ph idx="1"/>
          </p:nvPr>
        </p:nvSpPr>
        <p:spPr>
          <a:xfrm>
            <a:off x="1154954" y="2603500"/>
            <a:ext cx="8825659" cy="3416300"/>
          </a:xfrm>
        </p:spPr>
        <p:txBody>
          <a:bodyPr/>
          <a:lstStyle/>
          <a:p>
            <a:pPr lvl="0"/>
            <a:r>
              <a:rPr lang="en-US" noProof="1" smtClean="0"/>
              <a:t>Click to edit Master text styles</a:t>
            </a:r>
            <a:endParaRPr lang="en-US" noProof="1" smtClean="0"/>
          </a:p>
          <a:p>
            <a:pPr lvl="1"/>
            <a:r>
              <a:rPr lang="en-US" noProof="1" smtClean="0"/>
              <a:t>Second level</a:t>
            </a:r>
            <a:endParaRPr lang="en-US" noProof="1" smtClean="0"/>
          </a:p>
          <a:p>
            <a:pPr lvl="2"/>
            <a:r>
              <a:rPr lang="en-US" noProof="1" smtClean="0"/>
              <a:t>Third level</a:t>
            </a:r>
            <a:endParaRPr lang="en-US" noProof="1" smtClean="0"/>
          </a:p>
          <a:p>
            <a:pPr lvl="3"/>
            <a:r>
              <a:rPr lang="en-US" noProof="1" smtClean="0"/>
              <a:t>Fourth level</a:t>
            </a:r>
            <a:endParaRPr lang="en-US" noProof="1" smtClean="0"/>
          </a:p>
          <a:p>
            <a:pPr lvl="4"/>
            <a:r>
              <a:rPr lang="en-US" noProof="1" smtClean="0"/>
              <a:t>Fifth level</a:t>
            </a:r>
            <a:endParaRPr lang="en-US" noProof="1"/>
          </a:p>
        </p:txBody>
      </p:sp>
      <p:sp>
        <p:nvSpPr>
          <p:cNvPr id="4" name="Date Placeholder 3"/>
          <p:cNvSpPr>
            <a:spLocks noGrp="1"/>
          </p:cNvSpPr>
          <p:nvPr>
            <p:ph type="dt" sz="half" idx="10"/>
          </p:nvPr>
        </p:nvSpPr>
        <p:spPr/>
        <p:txBody>
          <a:bodyPr/>
          <a:p>
            <a:pPr lvl="0" algn="r" eaLnBrk="1" hangingPunct="1"/>
            <a:endParaRPr lang="en-US" altLang="en-US" sz="1000" b="1" dirty="0">
              <a:solidFill>
                <a:schemeClr val="accent1"/>
              </a:solidFill>
            </a:endParaRPr>
          </a:p>
        </p:txBody>
      </p:sp>
      <p:sp>
        <p:nvSpPr>
          <p:cNvPr id="5" name="Footer Placeholder 4"/>
          <p:cNvSpPr>
            <a:spLocks noGrp="1"/>
          </p:cNvSpPr>
          <p:nvPr>
            <p:ph type="ftr" sz="quarter" idx="11"/>
          </p:nvPr>
        </p:nvSpPr>
        <p:spPr/>
        <p:txBody>
          <a:bodyPr/>
          <a:p>
            <a:pPr lvl="0" eaLnBrk="1" hangingPunct="1"/>
            <a:r>
              <a:rPr lang="en-US" altLang="en-US" sz="1000" b="1" dirty="0">
                <a:solidFill>
                  <a:schemeClr val="accent1"/>
                </a:solidFill>
              </a:rPr>
              <a:t>
              </a:t>
            </a:r>
            <a:endParaRPr lang="en-US" altLang="en-US" sz="1000" b="1" dirty="0">
              <a:solidFill>
                <a:schemeClr val="accent1"/>
              </a:solidFill>
            </a:endParaRPr>
          </a:p>
        </p:txBody>
      </p:sp>
      <p:sp>
        <p:nvSpPr>
          <p:cNvPr id="6" name="Slide Number Placeholder 5"/>
          <p:cNvSpPr>
            <a:spLocks noGrp="1"/>
          </p:cNvSpPr>
          <p:nvPr>
            <p:ph type="sldNum" sz="quarter" idx="12"/>
          </p:nvPr>
        </p:nvSpPr>
        <p:spPr/>
        <p:txBody>
          <a:bodyPr/>
          <a:p>
            <a:pPr lvl="0" algn="ctr" eaLnBrk="1" hangingPunct="1"/>
            <a:fld id="{9A0DB2DC-4C9A-4742-B13C-FB6460FD3503}" type="slidenum">
              <a:rPr lang="en-US" altLang="en-US" sz="2800" dirty="0">
                <a:solidFill>
                  <a:schemeClr val="bg1"/>
                </a:solidFill>
              </a:rPr>
            </a:fld>
            <a:endParaRPr lang="en-US" altLang="en-US" sz="2800" dirty="0">
              <a:solidFill>
                <a:schemeClr val="bg1"/>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showMasterSp="0">
  <p:cSld name="Section Header">
    <p:bg bwMode="white">
      <p:bgRef idx="1001">
        <a:schemeClr val="bg1"/>
      </p:bgRef>
    </p:bg>
    <p:spTree>
      <p:nvGrpSpPr>
        <p:cNvPr id="1" name=""/>
        <p:cNvGrpSpPr/>
        <p:nvPr/>
      </p:nvGrpSpPr>
      <p:grpSpPr>
        <a:xfrm>
          <a:off x="0" y="0"/>
          <a:ext cx="0" cy="0"/>
          <a:chOff x="0" y="0"/>
          <a:chExt cx="0" cy="0"/>
        </a:xfrm>
      </p:grpSpPr>
      <p:grpSp>
        <p:nvGrpSpPr>
          <p:cNvPr id="3074" name="Group 7"/>
          <p:cNvGrpSpPr/>
          <p:nvPr/>
        </p:nvGrpSpPr>
        <p:grpSpPr>
          <a:xfrm>
            <a:off x="0" y="0"/>
            <a:ext cx="12192000" cy="6858000"/>
            <a:chOff x="0" y="0"/>
            <a:chExt cx="12192000" cy="6858000"/>
          </a:xfrm>
        </p:grpSpPr>
        <p:sp>
          <p:nvSpPr>
            <p:cNvPr id="20" name="Rectangle 19"/>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2" name="Oval 21"/>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6" name="Oval 25"/>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7" name="Rectangle 26"/>
            <p:cNvSpPr/>
            <p:nvPr/>
          </p:nvSpPr>
          <p:spPr bwMode="gray">
            <a:xfrm>
              <a:off x="7289800" y="401638"/>
              <a:ext cx="4478338" cy="605472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8" name="Freeform 5"/>
            <p:cNvSpPr>
              <a:spLocks noChangeArrowheads="1"/>
            </p:cNvSpPr>
            <p:nvPr/>
          </p:nvSpPr>
          <p:spPr bwMode="auto">
            <a:xfrm rot="-5400000">
              <a:off x="3787244" y="2801721"/>
              <a:ext cx="6053670" cy="1254558"/>
            </a:xfrm>
            <a:custGeom>
              <a:avLst/>
              <a:gdLst/>
              <a:ahLst/>
              <a:cxnLst>
                <a:cxn ang="0">
                  <a:pos x="0" y="0"/>
                </a:cxn>
                <a:cxn ang="0">
                  <a:pos x="0" y="7970"/>
                </a:cxn>
                <a:cxn ang="0">
                  <a:pos x="10000" y="8000"/>
                </a:cxn>
                <a:cxn ang="0">
                  <a:pos x="10000" y="7"/>
                </a:cxn>
                <a:cxn ang="0">
                  <a:pos x="10000" y="7"/>
                </a:cxn>
                <a:cxn ang="0">
                  <a:pos x="9773" y="156"/>
                </a:cxn>
                <a:cxn ang="0">
                  <a:pos x="9547" y="298"/>
                </a:cxn>
                <a:cxn ang="0">
                  <a:pos x="9320" y="437"/>
                </a:cxn>
                <a:cxn ang="0">
                  <a:pos x="9092" y="556"/>
                </a:cxn>
                <a:cxn ang="0">
                  <a:pos x="8865" y="676"/>
                </a:cxn>
                <a:cxn ang="0">
                  <a:pos x="8637" y="788"/>
                </a:cxn>
                <a:cxn ang="0">
                  <a:pos x="8412" y="884"/>
                </a:cxn>
                <a:cxn ang="0">
                  <a:pos x="8184" y="975"/>
                </a:cxn>
                <a:cxn ang="0">
                  <a:pos x="7957" y="1058"/>
                </a:cxn>
                <a:cxn ang="0">
                  <a:pos x="7734" y="1130"/>
                </a:cxn>
                <a:cxn ang="0">
                  <a:pos x="7508" y="1202"/>
                </a:cxn>
                <a:cxn ang="0">
                  <a:pos x="7285" y="1262"/>
                </a:cxn>
                <a:cxn ang="0">
                  <a:pos x="7062" y="1309"/>
                </a:cxn>
                <a:cxn ang="0">
                  <a:pos x="6840" y="1358"/>
                </a:cxn>
                <a:cxn ang="0">
                  <a:pos x="6620" y="1399"/>
                </a:cxn>
                <a:cxn ang="0">
                  <a:pos x="6402" y="1428"/>
                </a:cxn>
                <a:cxn ang="0">
                  <a:pos x="6184" y="1453"/>
                </a:cxn>
                <a:cxn ang="0">
                  <a:pos x="5968" y="1477"/>
                </a:cxn>
                <a:cxn ang="0">
                  <a:pos x="5755" y="1488"/>
                </a:cxn>
                <a:cxn ang="0">
                  <a:pos x="5542" y="1500"/>
                </a:cxn>
                <a:cxn ang="0">
                  <a:pos x="5332" y="1506"/>
                </a:cxn>
                <a:cxn ang="0">
                  <a:pos x="5124" y="1500"/>
                </a:cxn>
                <a:cxn ang="0">
                  <a:pos x="4918" y="1500"/>
                </a:cxn>
                <a:cxn ang="0">
                  <a:pos x="4714" y="1488"/>
                </a:cxn>
                <a:cxn ang="0">
                  <a:pos x="4514" y="1470"/>
                </a:cxn>
                <a:cxn ang="0">
                  <a:pos x="4316" y="1453"/>
                </a:cxn>
                <a:cxn ang="0">
                  <a:pos x="4122" y="1434"/>
                </a:cxn>
                <a:cxn ang="0">
                  <a:pos x="3929" y="1405"/>
                </a:cxn>
                <a:cxn ang="0">
                  <a:pos x="3739" y="1374"/>
                </a:cxn>
                <a:cxn ang="0">
                  <a:pos x="3553" y="1346"/>
                </a:cxn>
                <a:cxn ang="0">
                  <a:pos x="3190" y="1267"/>
                </a:cxn>
                <a:cxn ang="0">
                  <a:pos x="2842" y="1183"/>
                </a:cxn>
                <a:cxn ang="0">
                  <a:pos x="2508" y="1095"/>
                </a:cxn>
                <a:cxn ang="0">
                  <a:pos x="2192" y="998"/>
                </a:cxn>
                <a:cxn ang="0">
                  <a:pos x="1890" y="897"/>
                </a:cxn>
                <a:cxn ang="0">
                  <a:pos x="1610" y="788"/>
                </a:cxn>
                <a:cxn ang="0">
                  <a:pos x="1347" y="681"/>
                </a:cxn>
                <a:cxn ang="0">
                  <a:pos x="1105" y="574"/>
                </a:cxn>
                <a:cxn ang="0">
                  <a:pos x="883" y="473"/>
                </a:cxn>
                <a:cxn ang="0">
                  <a:pos x="686" y="377"/>
                </a:cxn>
                <a:cxn ang="0">
                  <a:pos x="508" y="286"/>
                </a:cxn>
                <a:cxn ang="0">
                  <a:pos x="358" y="210"/>
                </a:cxn>
                <a:cxn ang="0">
                  <a:pos x="232" y="138"/>
                </a:cxn>
                <a:cxn ang="0">
                  <a:pos x="59" y="35"/>
                </a:cxn>
                <a:cxn ang="0">
                  <a:pos x="0" y="0"/>
                </a:cxn>
                <a:cxn ang="0">
                  <a:pos x="0" y="0"/>
                </a:cxn>
              </a:cxnLst>
              <a:rect l="0" t="0" r="r" b="b"/>
              <a:pathLst>
                <a:path w="10000" h="8000">
                  <a:moveTo>
                    <a:pt x="0" y="0"/>
                  </a:moveTo>
                  <a:lnTo>
                    <a:pt x="0" y="7970"/>
                  </a:lnTo>
                  <a:lnTo>
                    <a:pt x="10000" y="8000"/>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close/>
                </a:path>
              </a:pathLst>
            </a:custGeom>
            <a:solidFill>
              <a:schemeClr val="bg1"/>
            </a:solidFill>
            <a:ln w="9525">
              <a:noFill/>
              <a:round/>
            </a:ln>
          </p:spPr>
          <p:txBody>
            <a:bodyPr/>
            <a:p>
              <a:pPr lvl="0" eaLnBrk="1" hangingPunct="1"/>
              <a:endParaRPr lang="en-IN" altLang="x-none" dirty="0"/>
            </a:p>
          </p:txBody>
        </p:sp>
        <p:sp>
          <p:nvSpPr>
            <p:cNvPr id="29" name="Freeform 5"/>
            <p:cNvSpPr>
              <a:spLocks noChangeArrowheads="1"/>
            </p:cNvSpPr>
            <p:nvPr/>
          </p:nvSpPr>
          <p:spPr bwMode="auto">
            <a:xfrm rot="-5677511">
              <a:off x="4698352" y="1826078"/>
              <a:ext cx="3299407" cy="440924"/>
            </a:xfrm>
            <a:custGeom>
              <a:avLst/>
              <a:gdLst/>
              <a:ahLst/>
              <a:cxnLst>
                <a:cxn ang="0">
                  <a:pos x="85" y="2532"/>
                </a:cxn>
                <a:cxn ang="0">
                  <a:pos x="9958" y="5291"/>
                </a:cxn>
                <a:cxn ang="0">
                  <a:pos x="10000" y="0"/>
                </a:cxn>
                <a:cxn ang="0">
                  <a:pos x="10000" y="0"/>
                </a:cxn>
                <a:cxn ang="0">
                  <a:pos x="9667" y="204"/>
                </a:cxn>
                <a:cxn ang="0">
                  <a:pos x="9334" y="400"/>
                </a:cxn>
                <a:cxn ang="0">
                  <a:pos x="9001" y="590"/>
                </a:cxn>
                <a:cxn ang="0">
                  <a:pos x="8667" y="753"/>
                </a:cxn>
                <a:cxn ang="0">
                  <a:pos x="8333" y="917"/>
                </a:cxn>
                <a:cxn ang="0">
                  <a:pos x="7999" y="1071"/>
                </a:cxn>
                <a:cxn ang="0">
                  <a:pos x="7669" y="1202"/>
                </a:cxn>
                <a:cxn ang="0">
                  <a:pos x="7333" y="1325"/>
                </a:cxn>
                <a:cxn ang="0">
                  <a:pos x="7000" y="1440"/>
                </a:cxn>
                <a:cxn ang="0">
                  <a:pos x="6673" y="1538"/>
                </a:cxn>
                <a:cxn ang="0">
                  <a:pos x="6340" y="1636"/>
                </a:cxn>
                <a:cxn ang="0">
                  <a:pos x="6013" y="1719"/>
                </a:cxn>
                <a:cxn ang="0">
                  <a:pos x="5686" y="1784"/>
                </a:cxn>
                <a:cxn ang="0">
                  <a:pos x="5359" y="1850"/>
                </a:cxn>
                <a:cxn ang="0">
                  <a:pos x="5036" y="1906"/>
                </a:cxn>
                <a:cxn ang="0">
                  <a:pos x="4717" y="1948"/>
                </a:cxn>
                <a:cxn ang="0">
                  <a:pos x="4396" y="1980"/>
                </a:cxn>
                <a:cxn ang="0">
                  <a:pos x="4079" y="2013"/>
                </a:cxn>
                <a:cxn ang="0">
                  <a:pos x="3766" y="2029"/>
                </a:cxn>
                <a:cxn ang="0">
                  <a:pos x="3454" y="2046"/>
                </a:cxn>
                <a:cxn ang="0">
                  <a:pos x="3145" y="2053"/>
                </a:cxn>
                <a:cxn ang="0">
                  <a:pos x="2839" y="2046"/>
                </a:cxn>
                <a:cxn ang="0">
                  <a:pos x="2537" y="2046"/>
                </a:cxn>
                <a:cxn ang="0">
                  <a:pos x="2238" y="2029"/>
                </a:cxn>
                <a:cxn ang="0">
                  <a:pos x="1943" y="2004"/>
                </a:cxn>
                <a:cxn ang="0">
                  <a:pos x="1653" y="1980"/>
                </a:cxn>
                <a:cxn ang="0">
                  <a:pos x="1368" y="1955"/>
                </a:cxn>
                <a:cxn ang="0">
                  <a:pos x="1085" y="1915"/>
                </a:cxn>
                <a:cxn ang="0">
                  <a:pos x="806" y="1873"/>
                </a:cxn>
                <a:cxn ang="0">
                  <a:pos x="533" y="1833"/>
                </a:cxn>
                <a:cxn ang="0">
                  <a:pos x="0" y="1726"/>
                </a:cxn>
                <a:cxn ang="0">
                  <a:pos x="85" y="2532"/>
                </a:cxn>
              </a:cxnLst>
              <a:rect l="0" t="0" r="r" b="b"/>
              <a:pathLst>
                <a:path w="10000" h="5291">
                  <a:moveTo>
                    <a:pt x="85" y="2532"/>
                  </a:moveTo>
                  <a:cubicBezTo>
                    <a:pt x="1736" y="3911"/>
                    <a:pt x="7524" y="5298"/>
                    <a:pt x="9958" y="5291"/>
                  </a:cubicBezTo>
                  <a:cubicBezTo>
                    <a:pt x="9989" y="1958"/>
                    <a:pt x="9969" y="3333"/>
                    <a:pt x="10000" y="0"/>
                  </a:cubicBez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w="9525">
              <a:noFill/>
              <a:round/>
            </a:ln>
          </p:spPr>
          <p:txBody>
            <a:bodyPr/>
            <a:p>
              <a:pPr lvl="0" eaLnBrk="1" hangingPunct="1"/>
              <a:endParaRPr lang="en-IN" altLang="x-none" dirty="0"/>
            </a:p>
          </p:txBody>
        </p:sp>
        <p:sp>
          <p:nvSpPr>
            <p:cNvPr id="30" name="Freeform 5"/>
            <p:cNvSpPr>
              <a:spLocks noEditPoints="1" noChangeArrowheads="1"/>
            </p:cNvSpPr>
            <p:nvPr/>
          </p:nvSpPr>
          <p:spPr bwMode="auto">
            <a:xfrm>
              <a:off x="0" y="1587"/>
              <a:ext cx="12192000" cy="6856413"/>
            </a:xfrm>
            <a:custGeom>
              <a:avLst/>
              <a:gdLst/>
              <a:ahLst/>
              <a:cxnLst>
                <a:cxn ang="0">
                  <a:pos x="0" y="0"/>
                </a:cxn>
                <a:cxn ang="0">
                  <a:pos x="0" y="8638"/>
                </a:cxn>
                <a:cxn ang="0">
                  <a:pos x="15356" y="8638"/>
                </a:cxn>
                <a:cxn ang="0">
                  <a:pos x="15356" y="0"/>
                </a:cxn>
                <a:cxn ang="0">
                  <a:pos x="0" y="0"/>
                </a:cxn>
                <a:cxn ang="0">
                  <a:pos x="14748" y="8038"/>
                </a:cxn>
                <a:cxn ang="0">
                  <a:pos x="600" y="8038"/>
                </a:cxn>
                <a:cxn ang="0">
                  <a:pos x="600" y="592"/>
                </a:cxn>
                <a:cxn ang="0">
                  <a:pos x="14748" y="592"/>
                </a:cxn>
                <a:cxn ang="0">
                  <a:pos x="14748" y="8038"/>
                </a:cxn>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w="9525">
              <a:noFill/>
              <a:round/>
            </a:ln>
          </p:spPr>
          <p:txBody>
            <a:bodyPr/>
            <a:p>
              <a:pPr lvl="0" eaLnBrk="1" hangingPunct="1"/>
              <a:endParaRPr lang="en-IN" altLang="x-none" dirty="0"/>
            </a:p>
          </p:txBody>
        </p:sp>
      </p:grpSp>
      <p:sp>
        <p:nvSpPr>
          <p:cNvPr id="31" name="Rectangle 30"/>
          <p:cNvSpPr/>
          <p:nvPr/>
        </p:nvSpPr>
        <p:spPr>
          <a:xfrm>
            <a:off x="10437813"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154954" y="2677645"/>
            <a:ext cx="4351025" cy="2283824"/>
          </a:xfrm>
        </p:spPr>
        <p:txBody>
          <a:bodyPr/>
          <a:lstStyle>
            <a:lvl1pPr algn="l">
              <a:defRPr sz="4000" b="0" cap="none"/>
            </a:lvl1pPr>
          </a:lstStyle>
          <a:p>
            <a:r>
              <a:rPr lang="en-US" noProof="1" smtClean="0"/>
              <a:t>Click to edit Master title style</a:t>
            </a:r>
            <a:endParaRPr lang="en-US" noProof="1"/>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noProof="1" smtClean="0"/>
              <a:t>Click to edit Master text styles</a:t>
            </a:r>
            <a:endParaRPr lang="en-US" noProof="1" smtClean="0"/>
          </a:p>
        </p:txBody>
      </p:sp>
      <p:sp>
        <p:nvSpPr>
          <p:cNvPr id="32" name="Date Placeholder 3"/>
          <p:cNvSpPr>
            <a:spLocks noGrp="1"/>
          </p:cNvSpPr>
          <p:nvPr>
            <p:ph type="dt" sz="half" idx="2"/>
          </p:nvPr>
        </p:nvSpPr>
        <p:spPr>
          <a:xfrm>
            <a:off x="10653713" y="6391275"/>
            <a:ext cx="990600" cy="304800"/>
          </a:xfrm>
          <a:prstGeom prst="rect">
            <a:avLst/>
          </a:prstGeom>
        </p:spPr>
        <p:txBody>
          <a:bodyPr vert="horz" wrap="square" lIns="91440" tIns="45720" rIns="91440" bIns="45720" numCol="1" anchor="ctr" anchorCtr="0" compatLnSpc="1"/>
          <a:p>
            <a:pPr algn="r" eaLnBrk="1" hangingPunct="1"/>
            <a:endParaRPr lang="en-US" altLang="en-US" sz="1000" b="1" dirty="0">
              <a:solidFill>
                <a:schemeClr val="accent1"/>
              </a:solidFill>
            </a:endParaRPr>
          </a:p>
        </p:txBody>
      </p:sp>
      <p:sp>
        <p:nvSpPr>
          <p:cNvPr id="33" name="Footer Placeholder 4"/>
          <p:cNvSpPr>
            <a:spLocks noGrp="1"/>
          </p:cNvSpPr>
          <p:nvPr>
            <p:ph type="ftr" sz="quarter" idx="3"/>
          </p:nvPr>
        </p:nvSpPr>
        <p:spPr>
          <a:xfrm>
            <a:off x="560388" y="6391275"/>
            <a:ext cx="3860800" cy="304800"/>
          </a:xfrm>
          <a:prstGeom prst="rect">
            <a:avLst/>
          </a:prstGeom>
        </p:spPr>
        <p:txBody>
          <a:bodyPr vert="horz" wrap="square" lIns="91440" tIns="45720" rIns="91440" bIns="45720" numCol="1" anchor="ctr" anchorCtr="0" compatLnSpc="1"/>
          <a:p>
            <a:pPr eaLnBrk="1" hangingPunct="1"/>
            <a:r>
              <a:rPr lang="en-US" altLang="en-US" sz="1000" b="1" dirty="0">
                <a:solidFill>
                  <a:schemeClr val="accent1"/>
                </a:solidFill>
              </a:rPr>
              <a:t>
              </a:t>
            </a:r>
            <a:endParaRPr lang="en-US" altLang="en-US" sz="1000" b="1" dirty="0">
              <a:solidFill>
                <a:schemeClr val="accent1"/>
              </a:solidFill>
            </a:endParaRPr>
          </a:p>
        </p:txBody>
      </p:sp>
      <p:sp>
        <p:nvSpPr>
          <p:cNvPr id="34" name="Slide Number Placeholder 5"/>
          <p:cNvSpPr>
            <a:spLocks noGrp="1"/>
          </p:cNvSpPr>
          <p:nvPr>
            <p:ph type="sldNum" sz="quarter" idx="4"/>
          </p:nvPr>
        </p:nvSpPr>
        <p:spPr bwMode="gray">
          <a:xfrm>
            <a:off x="10352088" y="295275"/>
            <a:ext cx="838200" cy="768350"/>
          </a:xfrm>
          <a:prstGeom prst="rect">
            <a:avLst/>
          </a:prstGeom>
        </p:spPr>
        <p:txBody>
          <a:bodyPr vert="horz" wrap="square" lIns="91440" tIns="45720" rIns="91440" bIns="45720" numCol="1" anchor="b" anchorCtr="0" compatLnSpc="1"/>
          <a:p>
            <a:pPr algn="ctr" eaLnBrk="1" hangingPunct="1"/>
            <a:fld id="{9A0DB2DC-4C9A-4742-B13C-FB6460FD3503}" type="slidenum">
              <a:rPr lang="en-US" altLang="en-US" sz="2800" dirty="0">
                <a:solidFill>
                  <a:schemeClr val="bg1"/>
                </a:solidFill>
              </a:rPr>
            </a:fld>
            <a:endParaRPr lang="en-US" altLang="en-US" sz="2800" dirty="0">
              <a:solidFill>
                <a:schemeClr val="bg1"/>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1" smtClean="0"/>
              <a:t>Click to edit Master title style</a:t>
            </a:r>
            <a:endParaRPr lang="en-US" noProof="1"/>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noProof="1" smtClean="0"/>
              <a:t>Click to edit Master text styles</a:t>
            </a:r>
            <a:endParaRPr lang="en-US" noProof="1" smtClean="0"/>
          </a:p>
          <a:p>
            <a:pPr lvl="1"/>
            <a:r>
              <a:rPr lang="en-US" noProof="1" smtClean="0"/>
              <a:t>Second level</a:t>
            </a:r>
            <a:endParaRPr lang="en-US" noProof="1" smtClean="0"/>
          </a:p>
          <a:p>
            <a:pPr lvl="2"/>
            <a:r>
              <a:rPr lang="en-US" noProof="1" smtClean="0"/>
              <a:t>Third level</a:t>
            </a:r>
            <a:endParaRPr lang="en-US" noProof="1" smtClean="0"/>
          </a:p>
          <a:p>
            <a:pPr lvl="3"/>
            <a:r>
              <a:rPr lang="en-US" noProof="1" smtClean="0"/>
              <a:t>Fourth level</a:t>
            </a:r>
            <a:endParaRPr lang="en-US" noProof="1" smtClean="0"/>
          </a:p>
          <a:p>
            <a:pPr lvl="4"/>
            <a:r>
              <a:rPr lang="en-US" noProof="1" smtClean="0"/>
              <a:t>Fifth level</a:t>
            </a:r>
            <a:endParaRPr lang="en-US" noProof="1"/>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noProof="1" smtClean="0"/>
              <a:t>Click to edit Master text styles</a:t>
            </a:r>
            <a:endParaRPr lang="en-US" noProof="1" smtClean="0"/>
          </a:p>
          <a:p>
            <a:pPr lvl="1"/>
            <a:r>
              <a:rPr lang="en-US" noProof="1" smtClean="0"/>
              <a:t>Second level</a:t>
            </a:r>
            <a:endParaRPr lang="en-US" noProof="1" smtClean="0"/>
          </a:p>
          <a:p>
            <a:pPr lvl="2"/>
            <a:r>
              <a:rPr lang="en-US" noProof="1" smtClean="0"/>
              <a:t>Third level</a:t>
            </a:r>
            <a:endParaRPr lang="en-US" noProof="1" smtClean="0"/>
          </a:p>
          <a:p>
            <a:pPr lvl="3"/>
            <a:r>
              <a:rPr lang="en-US" noProof="1" smtClean="0"/>
              <a:t>Fourth level</a:t>
            </a:r>
            <a:endParaRPr lang="en-US" noProof="1" smtClean="0"/>
          </a:p>
          <a:p>
            <a:pPr lvl="4"/>
            <a:r>
              <a:rPr lang="en-US" noProof="1" smtClean="0"/>
              <a:t>Fifth level</a:t>
            </a:r>
            <a:endParaRPr lang="en-US" noProof="1"/>
          </a:p>
        </p:txBody>
      </p:sp>
      <p:sp>
        <p:nvSpPr>
          <p:cNvPr id="5" name="Date Placeholder 4"/>
          <p:cNvSpPr>
            <a:spLocks noGrp="1"/>
          </p:cNvSpPr>
          <p:nvPr>
            <p:ph type="dt" sz="half" idx="10"/>
          </p:nvPr>
        </p:nvSpPr>
        <p:spPr/>
        <p:txBody>
          <a:bodyPr/>
          <a:p>
            <a:pPr lvl="0" algn="r" eaLnBrk="1" hangingPunct="1"/>
            <a:endParaRPr lang="en-US" altLang="en-US" sz="1000" b="1" dirty="0">
              <a:solidFill>
                <a:schemeClr val="accent1"/>
              </a:solidFill>
            </a:endParaRPr>
          </a:p>
        </p:txBody>
      </p:sp>
      <p:sp>
        <p:nvSpPr>
          <p:cNvPr id="6" name="Footer Placeholder 5"/>
          <p:cNvSpPr>
            <a:spLocks noGrp="1"/>
          </p:cNvSpPr>
          <p:nvPr>
            <p:ph type="ftr" sz="quarter" idx="11"/>
          </p:nvPr>
        </p:nvSpPr>
        <p:spPr/>
        <p:txBody>
          <a:bodyPr/>
          <a:p>
            <a:pPr lvl="0" eaLnBrk="1" hangingPunct="1"/>
            <a:r>
              <a:rPr lang="en-US" altLang="en-US" sz="1000" b="1" dirty="0">
                <a:solidFill>
                  <a:schemeClr val="accent1"/>
                </a:solidFill>
              </a:rPr>
              <a:t>
              </a:t>
            </a:r>
            <a:endParaRPr lang="en-US" altLang="en-US" sz="1000" b="1" dirty="0">
              <a:solidFill>
                <a:schemeClr val="accent1"/>
              </a:solidFill>
            </a:endParaRPr>
          </a:p>
        </p:txBody>
      </p:sp>
      <p:sp>
        <p:nvSpPr>
          <p:cNvPr id="7" name="Slide Number Placeholder 6"/>
          <p:cNvSpPr>
            <a:spLocks noGrp="1"/>
          </p:cNvSpPr>
          <p:nvPr>
            <p:ph type="sldNum" sz="quarter" idx="12"/>
          </p:nvPr>
        </p:nvSpPr>
        <p:spPr/>
        <p:txBody>
          <a:bodyPr/>
          <a:p>
            <a:pPr lvl="0" algn="ctr" eaLnBrk="1" hangingPunct="1"/>
            <a:fld id="{9A0DB2DC-4C9A-4742-B13C-FB6460FD3503}" type="slidenum">
              <a:rPr lang="en-US" altLang="en-US" sz="2800" dirty="0">
                <a:solidFill>
                  <a:schemeClr val="bg1"/>
                </a:solidFill>
              </a:rPr>
            </a:fld>
            <a:endParaRPr lang="en-US" altLang="en-US" sz="2800" dirty="0">
              <a:solidFill>
                <a:schemeClr val="bg1"/>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noProof="1" smtClean="0"/>
              <a:t>Click to edit Master title style</a:t>
            </a:r>
            <a:endParaRPr lang="en-US" noProof="1"/>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1" smtClean="0"/>
              <a:t>Click to edit Master text styles</a:t>
            </a:r>
            <a:endParaRPr lang="en-US" noProof="1" smtClean="0"/>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noProof="1" smtClean="0"/>
              <a:t>Click to edit Master text styles</a:t>
            </a:r>
            <a:endParaRPr lang="en-US" noProof="1" smtClean="0"/>
          </a:p>
          <a:p>
            <a:pPr lvl="1"/>
            <a:r>
              <a:rPr lang="en-US" noProof="1" smtClean="0"/>
              <a:t>Second level</a:t>
            </a:r>
            <a:endParaRPr lang="en-US" noProof="1" smtClean="0"/>
          </a:p>
          <a:p>
            <a:pPr lvl="2"/>
            <a:r>
              <a:rPr lang="en-US" noProof="1" smtClean="0"/>
              <a:t>Third level</a:t>
            </a:r>
            <a:endParaRPr lang="en-US" noProof="1" smtClean="0"/>
          </a:p>
          <a:p>
            <a:pPr lvl="3"/>
            <a:r>
              <a:rPr lang="en-US" noProof="1" smtClean="0"/>
              <a:t>Fourth level</a:t>
            </a:r>
            <a:endParaRPr lang="en-US" noProof="1" smtClean="0"/>
          </a:p>
          <a:p>
            <a:pPr lvl="4"/>
            <a:r>
              <a:rPr lang="en-US" noProof="1" smtClean="0"/>
              <a:t>Fifth level</a:t>
            </a:r>
            <a:endParaRPr lang="en-US" noProof="1"/>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1" smtClean="0"/>
              <a:t>Click to edit Master text styles</a:t>
            </a:r>
            <a:endParaRPr lang="en-US" noProof="1" smtClean="0"/>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noProof="1" smtClean="0"/>
              <a:t>Click to edit Master text styles</a:t>
            </a:r>
            <a:endParaRPr lang="en-US" noProof="1" smtClean="0"/>
          </a:p>
          <a:p>
            <a:pPr lvl="1"/>
            <a:r>
              <a:rPr lang="en-US" noProof="1" smtClean="0"/>
              <a:t>Second level</a:t>
            </a:r>
            <a:endParaRPr lang="en-US" noProof="1" smtClean="0"/>
          </a:p>
          <a:p>
            <a:pPr lvl="2"/>
            <a:r>
              <a:rPr lang="en-US" noProof="1" smtClean="0"/>
              <a:t>Third level</a:t>
            </a:r>
            <a:endParaRPr lang="en-US" noProof="1" smtClean="0"/>
          </a:p>
          <a:p>
            <a:pPr lvl="3"/>
            <a:r>
              <a:rPr lang="en-US" noProof="1" smtClean="0"/>
              <a:t>Fourth level</a:t>
            </a:r>
            <a:endParaRPr lang="en-US" noProof="1" smtClean="0"/>
          </a:p>
          <a:p>
            <a:pPr lvl="4"/>
            <a:r>
              <a:rPr lang="en-US" noProof="1" smtClean="0"/>
              <a:t>Fifth level</a:t>
            </a:r>
            <a:endParaRPr lang="en-US" noProof="1"/>
          </a:p>
        </p:txBody>
      </p:sp>
      <p:sp>
        <p:nvSpPr>
          <p:cNvPr id="7" name="Date Placeholder 6"/>
          <p:cNvSpPr>
            <a:spLocks noGrp="1"/>
          </p:cNvSpPr>
          <p:nvPr>
            <p:ph type="dt" sz="half" idx="10"/>
          </p:nvPr>
        </p:nvSpPr>
        <p:spPr/>
        <p:txBody>
          <a:bodyPr/>
          <a:p>
            <a:pPr lvl="0" algn="r" eaLnBrk="1" hangingPunct="1"/>
            <a:endParaRPr lang="en-US" altLang="en-US" sz="1000" b="1" dirty="0">
              <a:solidFill>
                <a:schemeClr val="accent1"/>
              </a:solidFill>
            </a:endParaRPr>
          </a:p>
        </p:txBody>
      </p:sp>
      <p:sp>
        <p:nvSpPr>
          <p:cNvPr id="8" name="Footer Placeholder 7"/>
          <p:cNvSpPr>
            <a:spLocks noGrp="1"/>
          </p:cNvSpPr>
          <p:nvPr>
            <p:ph type="ftr" sz="quarter" idx="11"/>
          </p:nvPr>
        </p:nvSpPr>
        <p:spPr/>
        <p:txBody>
          <a:bodyPr/>
          <a:p>
            <a:pPr lvl="0" eaLnBrk="1" hangingPunct="1"/>
            <a:r>
              <a:rPr lang="en-US" altLang="en-US" sz="1000" b="1" dirty="0">
                <a:solidFill>
                  <a:schemeClr val="accent1"/>
                </a:solidFill>
              </a:rPr>
              <a:t>
              </a:t>
            </a:r>
            <a:endParaRPr lang="en-US" altLang="en-US" sz="1000" b="1" dirty="0">
              <a:solidFill>
                <a:schemeClr val="accent1"/>
              </a:solidFill>
            </a:endParaRPr>
          </a:p>
        </p:txBody>
      </p:sp>
      <p:sp>
        <p:nvSpPr>
          <p:cNvPr id="9" name="Slide Number Placeholder 8"/>
          <p:cNvSpPr>
            <a:spLocks noGrp="1"/>
          </p:cNvSpPr>
          <p:nvPr>
            <p:ph type="sldNum" sz="quarter" idx="12"/>
          </p:nvPr>
        </p:nvSpPr>
        <p:spPr/>
        <p:txBody>
          <a:bodyPr/>
          <a:p>
            <a:pPr lvl="0" algn="ctr" eaLnBrk="1" hangingPunct="1"/>
            <a:fld id="{9A0DB2DC-4C9A-4742-B13C-FB6460FD3503}" type="slidenum">
              <a:rPr lang="en-US" altLang="en-US" sz="2800" dirty="0">
                <a:solidFill>
                  <a:schemeClr val="bg1"/>
                </a:solidFill>
              </a:rPr>
            </a:fld>
            <a:endParaRPr lang="en-US" altLang="en-US" sz="2800" dirty="0">
              <a:solidFill>
                <a:schemeClr val="bg1"/>
              </a:solidFil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noProof="1" smtClean="0"/>
              <a:t>Click to edit Master title style</a:t>
            </a:r>
            <a:endParaRPr lang="en-US" noProof="1"/>
          </a:p>
        </p:txBody>
      </p:sp>
      <p:sp>
        <p:nvSpPr>
          <p:cNvPr id="2" name="Date Placeholder 1"/>
          <p:cNvSpPr>
            <a:spLocks noGrp="1"/>
          </p:cNvSpPr>
          <p:nvPr>
            <p:ph type="dt" sz="half" idx="10"/>
          </p:nvPr>
        </p:nvSpPr>
        <p:spPr/>
        <p:txBody>
          <a:bodyPr/>
          <a:p>
            <a:pPr lvl="0" algn="r" eaLnBrk="1" hangingPunct="1"/>
            <a:endParaRPr lang="en-US" altLang="en-US" sz="1000" b="1" dirty="0">
              <a:solidFill>
                <a:schemeClr val="accent1"/>
              </a:solidFill>
            </a:endParaRPr>
          </a:p>
        </p:txBody>
      </p:sp>
      <p:sp>
        <p:nvSpPr>
          <p:cNvPr id="3" name="Footer Placeholder 2"/>
          <p:cNvSpPr>
            <a:spLocks noGrp="1"/>
          </p:cNvSpPr>
          <p:nvPr>
            <p:ph type="ftr" sz="quarter" idx="11"/>
          </p:nvPr>
        </p:nvSpPr>
        <p:spPr/>
        <p:txBody>
          <a:bodyPr/>
          <a:p>
            <a:pPr lvl="0" eaLnBrk="1" hangingPunct="1"/>
            <a:r>
              <a:rPr lang="en-US" altLang="en-US" sz="1000" b="1" dirty="0">
                <a:solidFill>
                  <a:schemeClr val="accent1"/>
                </a:solidFill>
              </a:rPr>
              <a:t>
              </a:t>
            </a:r>
            <a:endParaRPr lang="en-US" altLang="en-US" sz="1000" b="1" dirty="0">
              <a:solidFill>
                <a:schemeClr val="accent1"/>
              </a:solidFill>
            </a:endParaRPr>
          </a:p>
        </p:txBody>
      </p:sp>
      <p:sp>
        <p:nvSpPr>
          <p:cNvPr id="4" name="Slide Number Placeholder 3"/>
          <p:cNvSpPr>
            <a:spLocks noGrp="1"/>
          </p:cNvSpPr>
          <p:nvPr>
            <p:ph type="sldNum" sz="quarter" idx="12"/>
          </p:nvPr>
        </p:nvSpPr>
        <p:spPr/>
        <p:txBody>
          <a:bodyPr/>
          <a:p>
            <a:pPr lvl="0" algn="ctr" eaLnBrk="1" hangingPunct="1"/>
            <a:fld id="{9A0DB2DC-4C9A-4742-B13C-FB6460FD3503}" type="slidenum">
              <a:rPr lang="en-US" altLang="en-US" sz="2800" dirty="0">
                <a:solidFill>
                  <a:schemeClr val="bg1"/>
                </a:solidFill>
              </a:rPr>
            </a:fld>
            <a:endParaRPr lang="en-US" altLang="en-US" sz="2800" dirty="0">
              <a:solidFill>
                <a:schemeClr val="bg1"/>
              </a:solidFil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showMasterSp="0">
  <p:cSld name="Blank">
    <p:bg bwMode="white">
      <p:bgRef idx="1001">
        <a:schemeClr val="bg1"/>
      </p:bgRef>
    </p:bg>
    <p:spTree>
      <p:nvGrpSpPr>
        <p:cNvPr id="1" name=""/>
        <p:cNvGrpSpPr/>
        <p:nvPr/>
      </p:nvGrpSpPr>
      <p:grpSpPr>
        <a:xfrm>
          <a:off x="0" y="0"/>
          <a:ext cx="0" cy="0"/>
          <a:chOff x="0" y="0"/>
          <a:chExt cx="0" cy="0"/>
        </a:xfrm>
      </p:grpSpPr>
      <p:sp>
        <p:nvSpPr>
          <p:cNvPr id="19" name="Rectangle 18"/>
          <p:cNvSpPr/>
          <p:nvPr/>
        </p:nvSpPr>
        <p:spPr>
          <a:xfrm>
            <a:off x="10437813"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0" name="Date Placeholder 1"/>
          <p:cNvSpPr>
            <a:spLocks noGrp="1"/>
          </p:cNvSpPr>
          <p:nvPr>
            <p:ph type="dt" sz="half" idx="2"/>
          </p:nvPr>
        </p:nvSpPr>
        <p:spPr>
          <a:xfrm>
            <a:off x="10653713" y="6391275"/>
            <a:ext cx="990600" cy="304800"/>
          </a:xfrm>
          <a:prstGeom prst="rect">
            <a:avLst/>
          </a:prstGeom>
        </p:spPr>
        <p:txBody>
          <a:bodyPr vert="horz" wrap="square" lIns="91440" tIns="45720" rIns="91440" bIns="45720" numCol="1" anchor="ctr" anchorCtr="0" compatLnSpc="1"/>
          <a:p>
            <a:pPr algn="r" eaLnBrk="1" hangingPunct="1"/>
            <a:endParaRPr lang="en-US" altLang="en-US" sz="1000" b="1" dirty="0">
              <a:solidFill>
                <a:schemeClr val="accent1"/>
              </a:solidFill>
            </a:endParaRPr>
          </a:p>
        </p:txBody>
      </p:sp>
      <p:sp>
        <p:nvSpPr>
          <p:cNvPr id="22" name="Footer Placeholder 2"/>
          <p:cNvSpPr>
            <a:spLocks noGrp="1"/>
          </p:cNvSpPr>
          <p:nvPr>
            <p:ph type="ftr" sz="quarter" idx="3"/>
          </p:nvPr>
        </p:nvSpPr>
        <p:spPr>
          <a:xfrm>
            <a:off x="560388" y="6391275"/>
            <a:ext cx="3860800" cy="304800"/>
          </a:xfrm>
          <a:prstGeom prst="rect">
            <a:avLst/>
          </a:prstGeom>
        </p:spPr>
        <p:txBody>
          <a:bodyPr vert="horz" wrap="square" lIns="91440" tIns="45720" rIns="91440" bIns="45720" numCol="1" anchor="ctr" anchorCtr="0" compatLnSpc="1"/>
          <a:p>
            <a:pPr eaLnBrk="1" hangingPunct="1"/>
            <a:r>
              <a:rPr lang="en-US" altLang="en-US" sz="1000" b="1" dirty="0">
                <a:solidFill>
                  <a:schemeClr val="accent1"/>
                </a:solidFill>
              </a:rPr>
              <a:t>
              </a:t>
            </a:r>
            <a:endParaRPr lang="en-US" altLang="en-US" sz="1000" b="1" dirty="0">
              <a:solidFill>
                <a:schemeClr val="accent1"/>
              </a:solidFill>
            </a:endParaRPr>
          </a:p>
        </p:txBody>
      </p:sp>
      <p:sp>
        <p:nvSpPr>
          <p:cNvPr id="23" name="Slide Number Placeholder 3"/>
          <p:cNvSpPr>
            <a:spLocks noGrp="1"/>
          </p:cNvSpPr>
          <p:nvPr>
            <p:ph type="sldNum" sz="quarter" idx="4"/>
          </p:nvPr>
        </p:nvSpPr>
        <p:spPr bwMode="gray">
          <a:xfrm>
            <a:off x="10352088" y="295275"/>
            <a:ext cx="838200" cy="768350"/>
          </a:xfrm>
          <a:prstGeom prst="rect">
            <a:avLst/>
          </a:prstGeom>
        </p:spPr>
        <p:txBody>
          <a:bodyPr vert="horz" wrap="square" lIns="91440" tIns="45720" rIns="91440" bIns="45720" numCol="1" anchor="b" anchorCtr="0" compatLnSpc="1"/>
          <a:p>
            <a:pPr algn="ctr" eaLnBrk="1" hangingPunct="1"/>
            <a:fld id="{9A0DB2DC-4C9A-4742-B13C-FB6460FD3503}" type="slidenum">
              <a:rPr lang="en-US" altLang="en-US" sz="2800" dirty="0">
                <a:solidFill>
                  <a:schemeClr val="bg1"/>
                </a:solidFill>
              </a:rPr>
            </a:fld>
            <a:endParaRPr lang="en-US" altLang="en-US" sz="2800" dirty="0">
              <a:solidFill>
                <a:schemeClr val="bg1"/>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showMasterSp="0">
  <p:cSld name="Content with Caption">
    <p:bg bwMode="white">
      <p:bgRef idx="1001">
        <a:schemeClr val="bg1"/>
      </p:bgRef>
    </p:bg>
    <p:spTree>
      <p:nvGrpSpPr>
        <p:cNvPr id="1" name=""/>
        <p:cNvGrpSpPr/>
        <p:nvPr/>
      </p:nvGrpSpPr>
      <p:grpSpPr>
        <a:xfrm>
          <a:off x="0" y="0"/>
          <a:ext cx="0" cy="0"/>
          <a:chOff x="0" y="0"/>
          <a:chExt cx="0" cy="0"/>
        </a:xfrm>
      </p:grpSpPr>
      <p:grpSp>
        <p:nvGrpSpPr>
          <p:cNvPr id="5122" name="Group 8"/>
          <p:cNvGrpSpPr/>
          <p:nvPr/>
        </p:nvGrpSpPr>
        <p:grpSpPr>
          <a:xfrm>
            <a:off x="0" y="0"/>
            <a:ext cx="12192000" cy="6858000"/>
            <a:chOff x="0" y="0"/>
            <a:chExt cx="12192000" cy="6858000"/>
          </a:xfrm>
        </p:grpSpPr>
        <p:sp>
          <p:nvSpPr>
            <p:cNvPr id="20" name="Rectangle 19"/>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2" name="Oval 21"/>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6" name="Oval 25"/>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7" name="Rectangle 26"/>
            <p:cNvSpPr/>
            <p:nvPr/>
          </p:nvSpPr>
          <p:spPr bwMode="gray">
            <a:xfrm>
              <a:off x="5713413" y="401638"/>
              <a:ext cx="6054725" cy="605472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8" name="Freeform 5"/>
            <p:cNvSpPr>
              <a:spLocks noChangeArrowheads="1"/>
            </p:cNvSpPr>
            <p:nvPr/>
          </p:nvSpPr>
          <p:spPr bwMode="auto">
            <a:xfrm rot="-5677511">
              <a:off x="3140485" y="1826078"/>
              <a:ext cx="3299407" cy="440924"/>
            </a:xfrm>
            <a:custGeom>
              <a:avLst/>
              <a:gdLst/>
              <a:ahLst/>
              <a:cxnLst>
                <a:cxn ang="0">
                  <a:pos x="85" y="2532"/>
                </a:cxn>
                <a:cxn ang="0">
                  <a:pos x="9958" y="5291"/>
                </a:cxn>
                <a:cxn ang="0">
                  <a:pos x="10000" y="0"/>
                </a:cxn>
                <a:cxn ang="0">
                  <a:pos x="10000" y="0"/>
                </a:cxn>
                <a:cxn ang="0">
                  <a:pos x="9667" y="204"/>
                </a:cxn>
                <a:cxn ang="0">
                  <a:pos x="9334" y="400"/>
                </a:cxn>
                <a:cxn ang="0">
                  <a:pos x="9001" y="590"/>
                </a:cxn>
                <a:cxn ang="0">
                  <a:pos x="8667" y="753"/>
                </a:cxn>
                <a:cxn ang="0">
                  <a:pos x="8333" y="917"/>
                </a:cxn>
                <a:cxn ang="0">
                  <a:pos x="7999" y="1071"/>
                </a:cxn>
                <a:cxn ang="0">
                  <a:pos x="7669" y="1202"/>
                </a:cxn>
                <a:cxn ang="0">
                  <a:pos x="7333" y="1325"/>
                </a:cxn>
                <a:cxn ang="0">
                  <a:pos x="7000" y="1440"/>
                </a:cxn>
                <a:cxn ang="0">
                  <a:pos x="6673" y="1538"/>
                </a:cxn>
                <a:cxn ang="0">
                  <a:pos x="6340" y="1636"/>
                </a:cxn>
                <a:cxn ang="0">
                  <a:pos x="6013" y="1719"/>
                </a:cxn>
                <a:cxn ang="0">
                  <a:pos x="5686" y="1784"/>
                </a:cxn>
                <a:cxn ang="0">
                  <a:pos x="5359" y="1850"/>
                </a:cxn>
                <a:cxn ang="0">
                  <a:pos x="5036" y="1906"/>
                </a:cxn>
                <a:cxn ang="0">
                  <a:pos x="4717" y="1948"/>
                </a:cxn>
                <a:cxn ang="0">
                  <a:pos x="4396" y="1980"/>
                </a:cxn>
                <a:cxn ang="0">
                  <a:pos x="4079" y="2013"/>
                </a:cxn>
                <a:cxn ang="0">
                  <a:pos x="3766" y="2029"/>
                </a:cxn>
                <a:cxn ang="0">
                  <a:pos x="3454" y="2046"/>
                </a:cxn>
                <a:cxn ang="0">
                  <a:pos x="3145" y="2053"/>
                </a:cxn>
                <a:cxn ang="0">
                  <a:pos x="2839" y="2046"/>
                </a:cxn>
                <a:cxn ang="0">
                  <a:pos x="2537" y="2046"/>
                </a:cxn>
                <a:cxn ang="0">
                  <a:pos x="2238" y="2029"/>
                </a:cxn>
                <a:cxn ang="0">
                  <a:pos x="1943" y="2004"/>
                </a:cxn>
                <a:cxn ang="0">
                  <a:pos x="1653" y="1980"/>
                </a:cxn>
                <a:cxn ang="0">
                  <a:pos x="1368" y="1955"/>
                </a:cxn>
                <a:cxn ang="0">
                  <a:pos x="1085" y="1915"/>
                </a:cxn>
                <a:cxn ang="0">
                  <a:pos x="806" y="1873"/>
                </a:cxn>
                <a:cxn ang="0">
                  <a:pos x="533" y="1833"/>
                </a:cxn>
                <a:cxn ang="0">
                  <a:pos x="0" y="1726"/>
                </a:cxn>
                <a:cxn ang="0">
                  <a:pos x="85" y="2532"/>
                </a:cxn>
              </a:cxnLst>
              <a:rect l="0" t="0" r="r" b="b"/>
              <a:pathLst>
                <a:path w="10000" h="5291">
                  <a:moveTo>
                    <a:pt x="85" y="2532"/>
                  </a:moveTo>
                  <a:cubicBezTo>
                    <a:pt x="1736" y="3911"/>
                    <a:pt x="7524" y="5298"/>
                    <a:pt x="9958" y="5291"/>
                  </a:cubicBezTo>
                  <a:cubicBezTo>
                    <a:pt x="9989" y="1958"/>
                    <a:pt x="9969" y="3333"/>
                    <a:pt x="10000" y="0"/>
                  </a:cubicBez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w="9525">
              <a:noFill/>
              <a:round/>
            </a:ln>
          </p:spPr>
          <p:txBody>
            <a:bodyPr/>
            <a:p>
              <a:pPr lvl="0" eaLnBrk="1" hangingPunct="1"/>
              <a:endParaRPr lang="en-IN" altLang="x-none" dirty="0"/>
            </a:p>
          </p:txBody>
        </p:sp>
        <p:sp>
          <p:nvSpPr>
            <p:cNvPr id="29" name="Freeform 5"/>
            <p:cNvSpPr>
              <a:spLocks noChangeArrowheads="1"/>
            </p:cNvSpPr>
            <p:nvPr/>
          </p:nvSpPr>
          <p:spPr bwMode="auto">
            <a:xfrm rot="-5400000">
              <a:off x="2229377" y="2801721"/>
              <a:ext cx="6053670" cy="1254558"/>
            </a:xfrm>
            <a:custGeom>
              <a:avLst/>
              <a:gdLst/>
              <a:ahLst/>
              <a:cxnLst>
                <a:cxn ang="0">
                  <a:pos x="0" y="0"/>
                </a:cxn>
                <a:cxn ang="0">
                  <a:pos x="0" y="7970"/>
                </a:cxn>
                <a:cxn ang="0">
                  <a:pos x="10000" y="8000"/>
                </a:cxn>
                <a:cxn ang="0">
                  <a:pos x="10000" y="7"/>
                </a:cxn>
                <a:cxn ang="0">
                  <a:pos x="10000" y="7"/>
                </a:cxn>
                <a:cxn ang="0">
                  <a:pos x="9773" y="156"/>
                </a:cxn>
                <a:cxn ang="0">
                  <a:pos x="9547" y="298"/>
                </a:cxn>
                <a:cxn ang="0">
                  <a:pos x="9320" y="437"/>
                </a:cxn>
                <a:cxn ang="0">
                  <a:pos x="9092" y="556"/>
                </a:cxn>
                <a:cxn ang="0">
                  <a:pos x="8865" y="676"/>
                </a:cxn>
                <a:cxn ang="0">
                  <a:pos x="8637" y="788"/>
                </a:cxn>
                <a:cxn ang="0">
                  <a:pos x="8412" y="884"/>
                </a:cxn>
                <a:cxn ang="0">
                  <a:pos x="8184" y="975"/>
                </a:cxn>
                <a:cxn ang="0">
                  <a:pos x="7957" y="1058"/>
                </a:cxn>
                <a:cxn ang="0">
                  <a:pos x="7734" y="1130"/>
                </a:cxn>
                <a:cxn ang="0">
                  <a:pos x="7508" y="1202"/>
                </a:cxn>
                <a:cxn ang="0">
                  <a:pos x="7285" y="1262"/>
                </a:cxn>
                <a:cxn ang="0">
                  <a:pos x="7062" y="1309"/>
                </a:cxn>
                <a:cxn ang="0">
                  <a:pos x="6840" y="1358"/>
                </a:cxn>
                <a:cxn ang="0">
                  <a:pos x="6620" y="1399"/>
                </a:cxn>
                <a:cxn ang="0">
                  <a:pos x="6402" y="1428"/>
                </a:cxn>
                <a:cxn ang="0">
                  <a:pos x="6184" y="1453"/>
                </a:cxn>
                <a:cxn ang="0">
                  <a:pos x="5968" y="1477"/>
                </a:cxn>
                <a:cxn ang="0">
                  <a:pos x="5755" y="1488"/>
                </a:cxn>
                <a:cxn ang="0">
                  <a:pos x="5542" y="1500"/>
                </a:cxn>
                <a:cxn ang="0">
                  <a:pos x="5332" y="1506"/>
                </a:cxn>
                <a:cxn ang="0">
                  <a:pos x="5124" y="1500"/>
                </a:cxn>
                <a:cxn ang="0">
                  <a:pos x="4918" y="1500"/>
                </a:cxn>
                <a:cxn ang="0">
                  <a:pos x="4714" y="1488"/>
                </a:cxn>
                <a:cxn ang="0">
                  <a:pos x="4514" y="1470"/>
                </a:cxn>
                <a:cxn ang="0">
                  <a:pos x="4316" y="1453"/>
                </a:cxn>
                <a:cxn ang="0">
                  <a:pos x="4122" y="1434"/>
                </a:cxn>
                <a:cxn ang="0">
                  <a:pos x="3929" y="1405"/>
                </a:cxn>
                <a:cxn ang="0">
                  <a:pos x="3739" y="1374"/>
                </a:cxn>
                <a:cxn ang="0">
                  <a:pos x="3553" y="1346"/>
                </a:cxn>
                <a:cxn ang="0">
                  <a:pos x="3190" y="1267"/>
                </a:cxn>
                <a:cxn ang="0">
                  <a:pos x="2842" y="1183"/>
                </a:cxn>
                <a:cxn ang="0">
                  <a:pos x="2508" y="1095"/>
                </a:cxn>
                <a:cxn ang="0">
                  <a:pos x="2192" y="998"/>
                </a:cxn>
                <a:cxn ang="0">
                  <a:pos x="1890" y="897"/>
                </a:cxn>
                <a:cxn ang="0">
                  <a:pos x="1610" y="788"/>
                </a:cxn>
                <a:cxn ang="0">
                  <a:pos x="1347" y="681"/>
                </a:cxn>
                <a:cxn ang="0">
                  <a:pos x="1105" y="574"/>
                </a:cxn>
                <a:cxn ang="0">
                  <a:pos x="883" y="473"/>
                </a:cxn>
                <a:cxn ang="0">
                  <a:pos x="686" y="377"/>
                </a:cxn>
                <a:cxn ang="0">
                  <a:pos x="508" y="286"/>
                </a:cxn>
                <a:cxn ang="0">
                  <a:pos x="358" y="210"/>
                </a:cxn>
                <a:cxn ang="0">
                  <a:pos x="232" y="138"/>
                </a:cxn>
                <a:cxn ang="0">
                  <a:pos x="59" y="35"/>
                </a:cxn>
                <a:cxn ang="0">
                  <a:pos x="0" y="0"/>
                </a:cxn>
                <a:cxn ang="0">
                  <a:pos x="0" y="0"/>
                </a:cxn>
              </a:cxnLst>
              <a:rect l="0" t="0" r="r" b="b"/>
              <a:pathLst>
                <a:path w="10000" h="8000">
                  <a:moveTo>
                    <a:pt x="0" y="0"/>
                  </a:moveTo>
                  <a:lnTo>
                    <a:pt x="0" y="7970"/>
                  </a:lnTo>
                  <a:lnTo>
                    <a:pt x="10000" y="8000"/>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close/>
                </a:path>
              </a:pathLst>
            </a:custGeom>
            <a:solidFill>
              <a:schemeClr val="bg1"/>
            </a:solidFill>
            <a:ln w="9525">
              <a:noFill/>
              <a:round/>
            </a:ln>
          </p:spPr>
          <p:txBody>
            <a:bodyPr/>
            <a:p>
              <a:pPr lvl="0" eaLnBrk="1" hangingPunct="1"/>
              <a:endParaRPr lang="en-IN" altLang="x-none" dirty="0"/>
            </a:p>
          </p:txBody>
        </p:sp>
        <p:sp>
          <p:nvSpPr>
            <p:cNvPr id="30" name="Freeform 5"/>
            <p:cNvSpPr>
              <a:spLocks noEditPoints="1" noChangeArrowheads="1"/>
            </p:cNvSpPr>
            <p:nvPr/>
          </p:nvSpPr>
          <p:spPr bwMode="auto">
            <a:xfrm>
              <a:off x="0" y="1587"/>
              <a:ext cx="12192000" cy="6856413"/>
            </a:xfrm>
            <a:custGeom>
              <a:avLst/>
              <a:gdLst/>
              <a:ahLst/>
              <a:cxnLst>
                <a:cxn ang="0">
                  <a:pos x="0" y="0"/>
                </a:cxn>
                <a:cxn ang="0">
                  <a:pos x="0" y="8638"/>
                </a:cxn>
                <a:cxn ang="0">
                  <a:pos x="15356" y="8638"/>
                </a:cxn>
                <a:cxn ang="0">
                  <a:pos x="15356" y="0"/>
                </a:cxn>
                <a:cxn ang="0">
                  <a:pos x="0" y="0"/>
                </a:cxn>
                <a:cxn ang="0">
                  <a:pos x="14748" y="8038"/>
                </a:cxn>
                <a:cxn ang="0">
                  <a:pos x="600" y="8038"/>
                </a:cxn>
                <a:cxn ang="0">
                  <a:pos x="600" y="592"/>
                </a:cxn>
                <a:cxn ang="0">
                  <a:pos x="14748" y="592"/>
                </a:cxn>
                <a:cxn ang="0">
                  <a:pos x="14748" y="8038"/>
                </a:cxn>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w="9525">
              <a:noFill/>
              <a:round/>
            </a:ln>
          </p:spPr>
          <p:txBody>
            <a:bodyPr/>
            <a:p>
              <a:pPr lvl="0" eaLnBrk="1" hangingPunct="1"/>
              <a:endParaRPr lang="en-IN" altLang="x-none" dirty="0"/>
            </a:p>
          </p:txBody>
        </p:sp>
      </p:grpSp>
      <p:sp>
        <p:nvSpPr>
          <p:cNvPr id="31" name="Rectangle 30"/>
          <p:cNvSpPr/>
          <p:nvPr/>
        </p:nvSpPr>
        <p:spPr>
          <a:xfrm>
            <a:off x="10437813"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noProof="1" smtClean="0"/>
              <a:t>Click to edit Master title style</a:t>
            </a:r>
            <a:endParaRPr lang="en-US" noProof="1"/>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noProof="1" smtClean="0"/>
              <a:t>Click to edit Master text styles</a:t>
            </a:r>
            <a:endParaRPr lang="en-US" noProof="1" smtClean="0"/>
          </a:p>
          <a:p>
            <a:pPr lvl="1"/>
            <a:r>
              <a:rPr lang="en-US" noProof="1" smtClean="0"/>
              <a:t>Second level</a:t>
            </a:r>
            <a:endParaRPr lang="en-US" noProof="1" smtClean="0"/>
          </a:p>
          <a:p>
            <a:pPr lvl="2"/>
            <a:r>
              <a:rPr lang="en-US" noProof="1" smtClean="0"/>
              <a:t>Third level</a:t>
            </a:r>
            <a:endParaRPr lang="en-US" noProof="1" smtClean="0"/>
          </a:p>
          <a:p>
            <a:pPr lvl="3"/>
            <a:r>
              <a:rPr lang="en-US" noProof="1" smtClean="0"/>
              <a:t>Fourth level</a:t>
            </a:r>
            <a:endParaRPr lang="en-US" noProof="1" smtClean="0"/>
          </a:p>
          <a:p>
            <a:pPr lvl="4"/>
            <a:r>
              <a:rPr lang="en-US" noProof="1" smtClean="0"/>
              <a:t>Fifth level</a:t>
            </a:r>
            <a:endParaRPr lang="en-US" noProof="1"/>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noProof="1" smtClean="0"/>
              <a:t>Click to edit Master text styles</a:t>
            </a:r>
            <a:endParaRPr lang="en-US" noProof="1" smtClean="0"/>
          </a:p>
        </p:txBody>
      </p:sp>
      <p:sp>
        <p:nvSpPr>
          <p:cNvPr id="32" name="Date Placeholder 4"/>
          <p:cNvSpPr>
            <a:spLocks noGrp="1"/>
          </p:cNvSpPr>
          <p:nvPr>
            <p:ph type="dt" sz="half" idx="12"/>
          </p:nvPr>
        </p:nvSpPr>
        <p:spPr>
          <a:xfrm>
            <a:off x="10653713" y="6391275"/>
            <a:ext cx="990600" cy="304800"/>
          </a:xfrm>
          <a:prstGeom prst="rect">
            <a:avLst/>
          </a:prstGeom>
        </p:spPr>
        <p:txBody>
          <a:bodyPr vert="horz" wrap="square" lIns="91440" tIns="45720" rIns="91440" bIns="45720" numCol="1" anchor="ctr" anchorCtr="0" compatLnSpc="1"/>
          <a:p>
            <a:pPr algn="r" eaLnBrk="1" hangingPunct="1"/>
            <a:endParaRPr lang="en-US" altLang="en-US" sz="1000" b="1" dirty="0">
              <a:solidFill>
                <a:schemeClr val="accent1"/>
              </a:solidFill>
            </a:endParaRPr>
          </a:p>
        </p:txBody>
      </p:sp>
      <p:sp>
        <p:nvSpPr>
          <p:cNvPr id="33" name="Footer Placeholder 5"/>
          <p:cNvSpPr>
            <a:spLocks noGrp="1"/>
          </p:cNvSpPr>
          <p:nvPr>
            <p:ph type="ftr" sz="quarter" idx="3"/>
          </p:nvPr>
        </p:nvSpPr>
        <p:spPr>
          <a:xfrm>
            <a:off x="560388" y="6391275"/>
            <a:ext cx="3860800" cy="304800"/>
          </a:xfrm>
          <a:prstGeom prst="rect">
            <a:avLst/>
          </a:prstGeom>
        </p:spPr>
        <p:txBody>
          <a:bodyPr vert="horz" wrap="square" lIns="91440" tIns="45720" rIns="91440" bIns="45720" numCol="1" anchor="ctr" anchorCtr="0" compatLnSpc="1"/>
          <a:p>
            <a:pPr eaLnBrk="1" hangingPunct="1"/>
            <a:r>
              <a:rPr lang="en-US" altLang="en-US" sz="1000" b="1" dirty="0">
                <a:solidFill>
                  <a:schemeClr val="accent1"/>
                </a:solidFill>
              </a:rPr>
              <a:t>
              </a:t>
            </a:r>
            <a:endParaRPr lang="en-US" altLang="en-US" sz="1000" b="1" dirty="0">
              <a:solidFill>
                <a:schemeClr val="accent1"/>
              </a:solidFill>
            </a:endParaRPr>
          </a:p>
        </p:txBody>
      </p:sp>
      <p:sp>
        <p:nvSpPr>
          <p:cNvPr id="34" name="Slide Number Placeholder 6"/>
          <p:cNvSpPr>
            <a:spLocks noGrp="1"/>
          </p:cNvSpPr>
          <p:nvPr>
            <p:ph type="sldNum" sz="quarter" idx="4"/>
          </p:nvPr>
        </p:nvSpPr>
        <p:spPr bwMode="gray">
          <a:xfrm>
            <a:off x="10352088" y="295275"/>
            <a:ext cx="838200" cy="768350"/>
          </a:xfrm>
          <a:prstGeom prst="rect">
            <a:avLst/>
          </a:prstGeom>
        </p:spPr>
        <p:txBody>
          <a:bodyPr vert="horz" wrap="square" lIns="91440" tIns="45720" rIns="91440" bIns="45720" numCol="1" anchor="b" anchorCtr="0" compatLnSpc="1"/>
          <a:p>
            <a:pPr algn="ctr" eaLnBrk="1" hangingPunct="1"/>
            <a:fld id="{9A0DB2DC-4C9A-4742-B13C-FB6460FD3503}" type="slidenum">
              <a:rPr lang="en-US" altLang="en-US" sz="2800" dirty="0">
                <a:solidFill>
                  <a:schemeClr val="bg1"/>
                </a:solidFill>
              </a:rPr>
            </a:fld>
            <a:endParaRPr lang="en-US" altLang="en-US" sz="2800" dirty="0">
              <a:solidFill>
                <a:schemeClr val="bg1"/>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showMasterSp="0">
  <p:cSld name="Picture with Caption">
    <p:bg bwMode="white">
      <p:bgRef idx="1001">
        <a:schemeClr val="bg1"/>
      </p:bgRef>
    </p:bg>
    <p:spTree>
      <p:nvGrpSpPr>
        <p:cNvPr id="1" name=""/>
        <p:cNvGrpSpPr/>
        <p:nvPr/>
      </p:nvGrpSpPr>
      <p:grpSpPr>
        <a:xfrm>
          <a:off x="0" y="0"/>
          <a:ext cx="0" cy="0"/>
          <a:chOff x="0" y="0"/>
          <a:chExt cx="0" cy="0"/>
        </a:xfrm>
      </p:grpSpPr>
      <p:grpSp>
        <p:nvGrpSpPr>
          <p:cNvPr id="6146" name="Group 8"/>
          <p:cNvGrpSpPr/>
          <p:nvPr/>
        </p:nvGrpSpPr>
        <p:grpSpPr>
          <a:xfrm>
            <a:off x="0" y="0"/>
            <a:ext cx="12192000" cy="6858000"/>
            <a:chOff x="0" y="0"/>
            <a:chExt cx="12192000" cy="6858000"/>
          </a:xfrm>
        </p:grpSpPr>
        <p:sp>
          <p:nvSpPr>
            <p:cNvPr id="20" name="Rectangle 19"/>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2" name="Oval 21"/>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6" name="Oval 25"/>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7" name="Rectangle 26"/>
            <p:cNvSpPr/>
            <p:nvPr/>
          </p:nvSpPr>
          <p:spPr bwMode="gray">
            <a:xfrm>
              <a:off x="6172200" y="401638"/>
              <a:ext cx="5595938" cy="605472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8" name="Freeform 5"/>
            <p:cNvSpPr>
              <a:spLocks noChangeArrowheads="1"/>
            </p:cNvSpPr>
            <p:nvPr/>
          </p:nvSpPr>
          <p:spPr bwMode="auto">
            <a:xfrm rot="-5677511">
              <a:off x="4203594" y="1826078"/>
              <a:ext cx="3299407" cy="440924"/>
            </a:xfrm>
            <a:custGeom>
              <a:avLst/>
              <a:gdLst/>
              <a:ahLst/>
              <a:cxnLst>
                <a:cxn ang="0">
                  <a:pos x="85" y="2532"/>
                </a:cxn>
                <a:cxn ang="0">
                  <a:pos x="9958" y="5291"/>
                </a:cxn>
                <a:cxn ang="0">
                  <a:pos x="10000" y="0"/>
                </a:cxn>
                <a:cxn ang="0">
                  <a:pos x="10000" y="0"/>
                </a:cxn>
                <a:cxn ang="0">
                  <a:pos x="9667" y="204"/>
                </a:cxn>
                <a:cxn ang="0">
                  <a:pos x="9334" y="400"/>
                </a:cxn>
                <a:cxn ang="0">
                  <a:pos x="9001" y="590"/>
                </a:cxn>
                <a:cxn ang="0">
                  <a:pos x="8667" y="753"/>
                </a:cxn>
                <a:cxn ang="0">
                  <a:pos x="8333" y="917"/>
                </a:cxn>
                <a:cxn ang="0">
                  <a:pos x="7999" y="1071"/>
                </a:cxn>
                <a:cxn ang="0">
                  <a:pos x="7669" y="1202"/>
                </a:cxn>
                <a:cxn ang="0">
                  <a:pos x="7333" y="1325"/>
                </a:cxn>
                <a:cxn ang="0">
                  <a:pos x="7000" y="1440"/>
                </a:cxn>
                <a:cxn ang="0">
                  <a:pos x="6673" y="1538"/>
                </a:cxn>
                <a:cxn ang="0">
                  <a:pos x="6340" y="1636"/>
                </a:cxn>
                <a:cxn ang="0">
                  <a:pos x="6013" y="1719"/>
                </a:cxn>
                <a:cxn ang="0">
                  <a:pos x="5686" y="1784"/>
                </a:cxn>
                <a:cxn ang="0">
                  <a:pos x="5359" y="1850"/>
                </a:cxn>
                <a:cxn ang="0">
                  <a:pos x="5036" y="1906"/>
                </a:cxn>
                <a:cxn ang="0">
                  <a:pos x="4717" y="1948"/>
                </a:cxn>
                <a:cxn ang="0">
                  <a:pos x="4396" y="1980"/>
                </a:cxn>
                <a:cxn ang="0">
                  <a:pos x="4079" y="2013"/>
                </a:cxn>
                <a:cxn ang="0">
                  <a:pos x="3766" y="2029"/>
                </a:cxn>
                <a:cxn ang="0">
                  <a:pos x="3454" y="2046"/>
                </a:cxn>
                <a:cxn ang="0">
                  <a:pos x="3145" y="2053"/>
                </a:cxn>
                <a:cxn ang="0">
                  <a:pos x="2839" y="2046"/>
                </a:cxn>
                <a:cxn ang="0">
                  <a:pos x="2537" y="2046"/>
                </a:cxn>
                <a:cxn ang="0">
                  <a:pos x="2238" y="2029"/>
                </a:cxn>
                <a:cxn ang="0">
                  <a:pos x="1943" y="2004"/>
                </a:cxn>
                <a:cxn ang="0">
                  <a:pos x="1653" y="1980"/>
                </a:cxn>
                <a:cxn ang="0">
                  <a:pos x="1368" y="1955"/>
                </a:cxn>
                <a:cxn ang="0">
                  <a:pos x="1085" y="1915"/>
                </a:cxn>
                <a:cxn ang="0">
                  <a:pos x="806" y="1873"/>
                </a:cxn>
                <a:cxn ang="0">
                  <a:pos x="533" y="1833"/>
                </a:cxn>
                <a:cxn ang="0">
                  <a:pos x="0" y="1726"/>
                </a:cxn>
                <a:cxn ang="0">
                  <a:pos x="85" y="2532"/>
                </a:cxn>
              </a:cxnLst>
              <a:rect l="0" t="0" r="r" b="b"/>
              <a:pathLst>
                <a:path w="10000" h="5291">
                  <a:moveTo>
                    <a:pt x="85" y="2532"/>
                  </a:moveTo>
                  <a:cubicBezTo>
                    <a:pt x="1736" y="3911"/>
                    <a:pt x="7524" y="5298"/>
                    <a:pt x="9958" y="5291"/>
                  </a:cubicBezTo>
                  <a:cubicBezTo>
                    <a:pt x="9989" y="1958"/>
                    <a:pt x="9969" y="3333"/>
                    <a:pt x="10000" y="0"/>
                  </a:cubicBez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w="9525">
              <a:noFill/>
              <a:round/>
            </a:ln>
          </p:spPr>
          <p:txBody>
            <a:bodyPr/>
            <a:p>
              <a:pPr lvl="0" eaLnBrk="1" hangingPunct="1"/>
              <a:endParaRPr lang="en-IN" altLang="x-none" dirty="0"/>
            </a:p>
          </p:txBody>
        </p:sp>
        <p:sp>
          <p:nvSpPr>
            <p:cNvPr id="29" name="Freeform 5"/>
            <p:cNvSpPr>
              <a:spLocks noChangeArrowheads="1"/>
            </p:cNvSpPr>
            <p:nvPr/>
          </p:nvSpPr>
          <p:spPr bwMode="auto">
            <a:xfrm rot="-5400000">
              <a:off x="3295432" y="2801721"/>
              <a:ext cx="6053670" cy="1254558"/>
            </a:xfrm>
            <a:custGeom>
              <a:avLst/>
              <a:gdLst/>
              <a:ahLst/>
              <a:cxnLst>
                <a:cxn ang="0">
                  <a:pos x="0" y="0"/>
                </a:cxn>
                <a:cxn ang="0">
                  <a:pos x="0" y="7970"/>
                </a:cxn>
                <a:cxn ang="0">
                  <a:pos x="10000" y="8000"/>
                </a:cxn>
                <a:cxn ang="0">
                  <a:pos x="10000" y="7"/>
                </a:cxn>
                <a:cxn ang="0">
                  <a:pos x="10000" y="7"/>
                </a:cxn>
                <a:cxn ang="0">
                  <a:pos x="9773" y="156"/>
                </a:cxn>
                <a:cxn ang="0">
                  <a:pos x="9547" y="298"/>
                </a:cxn>
                <a:cxn ang="0">
                  <a:pos x="9320" y="437"/>
                </a:cxn>
                <a:cxn ang="0">
                  <a:pos x="9092" y="556"/>
                </a:cxn>
                <a:cxn ang="0">
                  <a:pos x="8865" y="676"/>
                </a:cxn>
                <a:cxn ang="0">
                  <a:pos x="8637" y="788"/>
                </a:cxn>
                <a:cxn ang="0">
                  <a:pos x="8412" y="884"/>
                </a:cxn>
                <a:cxn ang="0">
                  <a:pos x="8184" y="975"/>
                </a:cxn>
                <a:cxn ang="0">
                  <a:pos x="7957" y="1058"/>
                </a:cxn>
                <a:cxn ang="0">
                  <a:pos x="7734" y="1130"/>
                </a:cxn>
                <a:cxn ang="0">
                  <a:pos x="7508" y="1202"/>
                </a:cxn>
                <a:cxn ang="0">
                  <a:pos x="7285" y="1262"/>
                </a:cxn>
                <a:cxn ang="0">
                  <a:pos x="7062" y="1309"/>
                </a:cxn>
                <a:cxn ang="0">
                  <a:pos x="6840" y="1358"/>
                </a:cxn>
                <a:cxn ang="0">
                  <a:pos x="6620" y="1399"/>
                </a:cxn>
                <a:cxn ang="0">
                  <a:pos x="6402" y="1428"/>
                </a:cxn>
                <a:cxn ang="0">
                  <a:pos x="6184" y="1453"/>
                </a:cxn>
                <a:cxn ang="0">
                  <a:pos x="5968" y="1477"/>
                </a:cxn>
                <a:cxn ang="0">
                  <a:pos x="5755" y="1488"/>
                </a:cxn>
                <a:cxn ang="0">
                  <a:pos x="5542" y="1500"/>
                </a:cxn>
                <a:cxn ang="0">
                  <a:pos x="5332" y="1506"/>
                </a:cxn>
                <a:cxn ang="0">
                  <a:pos x="5124" y="1500"/>
                </a:cxn>
                <a:cxn ang="0">
                  <a:pos x="4918" y="1500"/>
                </a:cxn>
                <a:cxn ang="0">
                  <a:pos x="4714" y="1488"/>
                </a:cxn>
                <a:cxn ang="0">
                  <a:pos x="4514" y="1470"/>
                </a:cxn>
                <a:cxn ang="0">
                  <a:pos x="4316" y="1453"/>
                </a:cxn>
                <a:cxn ang="0">
                  <a:pos x="4122" y="1434"/>
                </a:cxn>
                <a:cxn ang="0">
                  <a:pos x="3929" y="1405"/>
                </a:cxn>
                <a:cxn ang="0">
                  <a:pos x="3739" y="1374"/>
                </a:cxn>
                <a:cxn ang="0">
                  <a:pos x="3553" y="1346"/>
                </a:cxn>
                <a:cxn ang="0">
                  <a:pos x="3190" y="1267"/>
                </a:cxn>
                <a:cxn ang="0">
                  <a:pos x="2842" y="1183"/>
                </a:cxn>
                <a:cxn ang="0">
                  <a:pos x="2508" y="1095"/>
                </a:cxn>
                <a:cxn ang="0">
                  <a:pos x="2192" y="998"/>
                </a:cxn>
                <a:cxn ang="0">
                  <a:pos x="1890" y="897"/>
                </a:cxn>
                <a:cxn ang="0">
                  <a:pos x="1610" y="788"/>
                </a:cxn>
                <a:cxn ang="0">
                  <a:pos x="1347" y="681"/>
                </a:cxn>
                <a:cxn ang="0">
                  <a:pos x="1105" y="574"/>
                </a:cxn>
                <a:cxn ang="0">
                  <a:pos x="883" y="473"/>
                </a:cxn>
                <a:cxn ang="0">
                  <a:pos x="686" y="377"/>
                </a:cxn>
                <a:cxn ang="0">
                  <a:pos x="508" y="286"/>
                </a:cxn>
                <a:cxn ang="0">
                  <a:pos x="358" y="210"/>
                </a:cxn>
                <a:cxn ang="0">
                  <a:pos x="232" y="138"/>
                </a:cxn>
                <a:cxn ang="0">
                  <a:pos x="59" y="35"/>
                </a:cxn>
                <a:cxn ang="0">
                  <a:pos x="0" y="0"/>
                </a:cxn>
                <a:cxn ang="0">
                  <a:pos x="0" y="0"/>
                </a:cxn>
              </a:cxnLst>
              <a:rect l="0" t="0" r="r" b="b"/>
              <a:pathLst>
                <a:path w="10000" h="8000">
                  <a:moveTo>
                    <a:pt x="0" y="0"/>
                  </a:moveTo>
                  <a:lnTo>
                    <a:pt x="0" y="7970"/>
                  </a:lnTo>
                  <a:lnTo>
                    <a:pt x="10000" y="8000"/>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close/>
                </a:path>
              </a:pathLst>
            </a:custGeom>
            <a:solidFill>
              <a:schemeClr val="bg1"/>
            </a:solidFill>
            <a:ln w="9525">
              <a:noFill/>
              <a:round/>
            </a:ln>
          </p:spPr>
          <p:txBody>
            <a:bodyPr/>
            <a:p>
              <a:pPr lvl="0" eaLnBrk="1" hangingPunct="1"/>
              <a:endParaRPr lang="en-IN" altLang="x-none" dirty="0"/>
            </a:p>
          </p:txBody>
        </p:sp>
        <p:sp>
          <p:nvSpPr>
            <p:cNvPr id="30" name="Freeform 5"/>
            <p:cNvSpPr>
              <a:spLocks noEditPoints="1" noChangeArrowheads="1"/>
            </p:cNvSpPr>
            <p:nvPr/>
          </p:nvSpPr>
          <p:spPr bwMode="auto">
            <a:xfrm>
              <a:off x="0" y="1587"/>
              <a:ext cx="12192000" cy="6856413"/>
            </a:xfrm>
            <a:custGeom>
              <a:avLst/>
              <a:gdLst/>
              <a:ahLst/>
              <a:cxnLst>
                <a:cxn ang="0">
                  <a:pos x="0" y="0"/>
                </a:cxn>
                <a:cxn ang="0">
                  <a:pos x="0" y="8638"/>
                </a:cxn>
                <a:cxn ang="0">
                  <a:pos x="15356" y="8638"/>
                </a:cxn>
                <a:cxn ang="0">
                  <a:pos x="15356" y="0"/>
                </a:cxn>
                <a:cxn ang="0">
                  <a:pos x="0" y="0"/>
                </a:cxn>
                <a:cxn ang="0">
                  <a:pos x="14748" y="8038"/>
                </a:cxn>
                <a:cxn ang="0">
                  <a:pos x="600" y="8038"/>
                </a:cxn>
                <a:cxn ang="0">
                  <a:pos x="600" y="592"/>
                </a:cxn>
                <a:cxn ang="0">
                  <a:pos x="14748" y="592"/>
                </a:cxn>
                <a:cxn ang="0">
                  <a:pos x="14748" y="8038"/>
                </a:cxn>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w="9525">
              <a:noFill/>
              <a:round/>
            </a:ln>
          </p:spPr>
          <p:txBody>
            <a:bodyPr/>
            <a:p>
              <a:pPr lvl="0" eaLnBrk="1" hangingPunct="1"/>
              <a:endParaRPr lang="en-IN" altLang="x-none" dirty="0"/>
            </a:p>
          </p:txBody>
        </p:sp>
      </p:grpSp>
      <p:sp>
        <p:nvSpPr>
          <p:cNvPr id="31" name="Rectangle 30"/>
          <p:cNvSpPr/>
          <p:nvPr/>
        </p:nvSpPr>
        <p:spPr>
          <a:xfrm>
            <a:off x="10437813"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noProof="1" smtClean="0"/>
              <a:t>Click to edit Master title style</a:t>
            </a:r>
            <a:endParaRPr lang="en-US" noProof="1"/>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vert="horz" wrap="square" lIns="91440" tIns="45720" rIns="91440" bIns="45720" numCol="1" anchor="t" anchorCtr="0" compatLnSpc="1">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marR="0" lvl="0" indent="0" algn="ctr" defTabSz="457200" rtl="0" eaLnBrk="1" fontAlgn="base" latinLnBrk="0" hangingPunct="1">
              <a:lnSpc>
                <a:spcPct val="100000"/>
              </a:lnSpc>
              <a:spcBef>
                <a:spcPts val="1000"/>
              </a:spcBef>
              <a:spcAft>
                <a:spcPct val="0"/>
              </a:spcAft>
              <a:buClr>
                <a:schemeClr val="accent1"/>
              </a:buClr>
              <a:buSzPct val="80000"/>
              <a:buFont typeface="Wingdings 3" panose="05040102010807070707" pitchFamily="18" charset="2"/>
              <a:buNone/>
              <a:defRPr/>
            </a:pPr>
            <a:r>
              <a:rPr kumimoji="0" lang="en-US" sz="1600" b="0" i="0" u="none" strike="noStrike" kern="1200" cap="none" spc="0" normalizeH="0" baseline="0" noProof="1" smtClean="0">
                <a:ln>
                  <a:noFill/>
                </a:ln>
                <a:solidFill>
                  <a:srgbClr val="404040"/>
                </a:solidFill>
                <a:effectLst/>
                <a:uLnTx/>
                <a:uFillTx/>
                <a:latin typeface="+mn-lt"/>
                <a:ea typeface="+mn-ea"/>
                <a:cs typeface="+mn-cs"/>
              </a:rPr>
              <a:t>Click icon to add picture</a:t>
            </a:r>
            <a:endParaRPr kumimoji="0" lang="en-US" sz="1600" b="0" i="0" u="none" strike="noStrike" kern="1200" cap="none" spc="0" normalizeH="0" baseline="0" noProof="1">
              <a:ln>
                <a:noFill/>
              </a:ln>
              <a:solidFill>
                <a:srgbClr val="404040"/>
              </a:solidFill>
              <a:effectLst/>
              <a:uLnTx/>
              <a:uFillTx/>
              <a:latin typeface="+mn-lt"/>
              <a:ea typeface="+mn-ea"/>
              <a:cs typeface="+mn-cs"/>
            </a:endParaRPr>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noProof="1" smtClean="0"/>
              <a:t>Click to edit Master text styles</a:t>
            </a:r>
            <a:endParaRPr lang="en-US" noProof="1" smtClean="0"/>
          </a:p>
        </p:txBody>
      </p:sp>
      <p:sp>
        <p:nvSpPr>
          <p:cNvPr id="32" name="Date Placeholder 4"/>
          <p:cNvSpPr>
            <a:spLocks noGrp="1"/>
          </p:cNvSpPr>
          <p:nvPr>
            <p:ph type="dt" sz="half" idx="12"/>
          </p:nvPr>
        </p:nvSpPr>
        <p:spPr>
          <a:xfrm>
            <a:off x="10653713" y="6391275"/>
            <a:ext cx="990600" cy="304800"/>
          </a:xfrm>
          <a:prstGeom prst="rect">
            <a:avLst/>
          </a:prstGeom>
        </p:spPr>
        <p:txBody>
          <a:bodyPr vert="horz" wrap="square" lIns="91440" tIns="45720" rIns="91440" bIns="45720" numCol="1" anchor="ctr" anchorCtr="0" compatLnSpc="1"/>
          <a:p>
            <a:pPr algn="r" eaLnBrk="1" hangingPunct="1"/>
            <a:endParaRPr lang="en-US" altLang="en-US" sz="1000" b="1" dirty="0">
              <a:solidFill>
                <a:schemeClr val="accent1"/>
              </a:solidFill>
            </a:endParaRPr>
          </a:p>
        </p:txBody>
      </p:sp>
      <p:sp>
        <p:nvSpPr>
          <p:cNvPr id="33" name="Footer Placeholder 5"/>
          <p:cNvSpPr>
            <a:spLocks noGrp="1"/>
          </p:cNvSpPr>
          <p:nvPr>
            <p:ph type="ftr" sz="quarter" idx="3"/>
          </p:nvPr>
        </p:nvSpPr>
        <p:spPr>
          <a:xfrm>
            <a:off x="560388" y="6391275"/>
            <a:ext cx="3860800" cy="304800"/>
          </a:xfrm>
          <a:prstGeom prst="rect">
            <a:avLst/>
          </a:prstGeom>
        </p:spPr>
        <p:txBody>
          <a:bodyPr vert="horz" wrap="square" lIns="91440" tIns="45720" rIns="91440" bIns="45720" numCol="1" anchor="ctr" anchorCtr="0" compatLnSpc="1"/>
          <a:p>
            <a:pPr eaLnBrk="1" hangingPunct="1"/>
            <a:r>
              <a:rPr lang="en-US" altLang="en-US" sz="1000" b="1" dirty="0">
                <a:solidFill>
                  <a:schemeClr val="accent1"/>
                </a:solidFill>
              </a:rPr>
              <a:t>
              </a:t>
            </a:r>
            <a:endParaRPr lang="en-US" altLang="en-US" sz="1000" b="1" dirty="0">
              <a:solidFill>
                <a:schemeClr val="accent1"/>
              </a:solidFill>
            </a:endParaRPr>
          </a:p>
        </p:txBody>
      </p:sp>
      <p:sp>
        <p:nvSpPr>
          <p:cNvPr id="34" name="Slide Number Placeholder 6"/>
          <p:cNvSpPr>
            <a:spLocks noGrp="1"/>
          </p:cNvSpPr>
          <p:nvPr>
            <p:ph type="sldNum" sz="quarter" idx="4"/>
          </p:nvPr>
        </p:nvSpPr>
        <p:spPr bwMode="gray">
          <a:xfrm>
            <a:off x="10352088" y="295275"/>
            <a:ext cx="838200" cy="768350"/>
          </a:xfrm>
          <a:prstGeom prst="rect">
            <a:avLst/>
          </a:prstGeom>
        </p:spPr>
        <p:txBody>
          <a:bodyPr vert="horz" wrap="square" lIns="91440" tIns="45720" rIns="91440" bIns="45720" numCol="1" anchor="b" anchorCtr="0" compatLnSpc="1"/>
          <a:p>
            <a:pPr algn="ctr" eaLnBrk="1" hangingPunct="1"/>
            <a:fld id="{9A0DB2DC-4C9A-4742-B13C-FB6460FD3503}" type="slidenum">
              <a:rPr lang="en-US" altLang="en-US" sz="2800" dirty="0">
                <a:solidFill>
                  <a:schemeClr val="bg1"/>
                </a:solidFill>
              </a:rPr>
            </a:fld>
            <a:endParaRPr lang="en-US" altLang="en-US" sz="2800" dirty="0">
              <a:solidFill>
                <a:schemeClr val="bg1"/>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9" Type="http://schemas.openxmlformats.org/officeDocument/2006/relationships/theme" Target="../theme/theme1.xml"/><Relationship Id="rId18" Type="http://schemas.openxmlformats.org/officeDocument/2006/relationships/image" Target="../media/image10.jpeg"/><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white">
      <p:bgRef idx="1001">
        <a:schemeClr val="bg1"/>
      </p:bgRef>
    </p:bg>
    <p:spTree>
      <p:nvGrpSpPr>
        <p:cNvPr id="1" name=""/>
        <p:cNvGrpSpPr/>
        <p:nvPr/>
      </p:nvGrpSpPr>
      <p:grpSpPr/>
      <p:grpSp>
        <p:nvGrpSpPr>
          <p:cNvPr id="1026"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8">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33" name="Freeform 5"/>
            <p:cNvSpPr>
              <a:spLocks noChangeArrowheads="1"/>
            </p:cNvSpPr>
            <p:nvPr/>
          </p:nvSpPr>
          <p:spPr bwMode="auto">
            <a:xfrm rot="-589932">
              <a:off x="8490951" y="1797517"/>
              <a:ext cx="3299407" cy="440924"/>
            </a:xfrm>
            <a:custGeom>
              <a:avLst/>
              <a:gdLst/>
              <a:ahLst/>
              <a:cxnLst>
                <a:cxn ang="0">
                  <a:pos x="85" y="2532"/>
                </a:cxn>
                <a:cxn ang="0">
                  <a:pos x="9958" y="5291"/>
                </a:cxn>
                <a:cxn ang="0">
                  <a:pos x="10000" y="0"/>
                </a:cxn>
                <a:cxn ang="0">
                  <a:pos x="10000" y="0"/>
                </a:cxn>
                <a:cxn ang="0">
                  <a:pos x="9667" y="204"/>
                </a:cxn>
                <a:cxn ang="0">
                  <a:pos x="9334" y="400"/>
                </a:cxn>
                <a:cxn ang="0">
                  <a:pos x="9001" y="590"/>
                </a:cxn>
                <a:cxn ang="0">
                  <a:pos x="8667" y="753"/>
                </a:cxn>
                <a:cxn ang="0">
                  <a:pos x="8333" y="917"/>
                </a:cxn>
                <a:cxn ang="0">
                  <a:pos x="7999" y="1071"/>
                </a:cxn>
                <a:cxn ang="0">
                  <a:pos x="7669" y="1202"/>
                </a:cxn>
                <a:cxn ang="0">
                  <a:pos x="7333" y="1325"/>
                </a:cxn>
                <a:cxn ang="0">
                  <a:pos x="7000" y="1440"/>
                </a:cxn>
                <a:cxn ang="0">
                  <a:pos x="6673" y="1538"/>
                </a:cxn>
                <a:cxn ang="0">
                  <a:pos x="6340" y="1636"/>
                </a:cxn>
                <a:cxn ang="0">
                  <a:pos x="6013" y="1719"/>
                </a:cxn>
                <a:cxn ang="0">
                  <a:pos x="5686" y="1784"/>
                </a:cxn>
                <a:cxn ang="0">
                  <a:pos x="5359" y="1850"/>
                </a:cxn>
                <a:cxn ang="0">
                  <a:pos x="5036" y="1906"/>
                </a:cxn>
                <a:cxn ang="0">
                  <a:pos x="4717" y="1948"/>
                </a:cxn>
                <a:cxn ang="0">
                  <a:pos x="4396" y="1980"/>
                </a:cxn>
                <a:cxn ang="0">
                  <a:pos x="4079" y="2013"/>
                </a:cxn>
                <a:cxn ang="0">
                  <a:pos x="3766" y="2029"/>
                </a:cxn>
                <a:cxn ang="0">
                  <a:pos x="3454" y="2046"/>
                </a:cxn>
                <a:cxn ang="0">
                  <a:pos x="3145" y="2053"/>
                </a:cxn>
                <a:cxn ang="0">
                  <a:pos x="2839" y="2046"/>
                </a:cxn>
                <a:cxn ang="0">
                  <a:pos x="2537" y="2046"/>
                </a:cxn>
                <a:cxn ang="0">
                  <a:pos x="2238" y="2029"/>
                </a:cxn>
                <a:cxn ang="0">
                  <a:pos x="1943" y="2004"/>
                </a:cxn>
                <a:cxn ang="0">
                  <a:pos x="1653" y="1980"/>
                </a:cxn>
                <a:cxn ang="0">
                  <a:pos x="1368" y="1955"/>
                </a:cxn>
                <a:cxn ang="0">
                  <a:pos x="1085" y="1915"/>
                </a:cxn>
                <a:cxn ang="0">
                  <a:pos x="806" y="1873"/>
                </a:cxn>
                <a:cxn ang="0">
                  <a:pos x="533" y="1833"/>
                </a:cxn>
                <a:cxn ang="0">
                  <a:pos x="0" y="1726"/>
                </a:cxn>
                <a:cxn ang="0">
                  <a:pos x="85" y="2532"/>
                </a:cxn>
              </a:cxnLst>
              <a:rect l="0" t="0" r="r" b="b"/>
              <a:pathLst>
                <a:path w="10000" h="5291">
                  <a:moveTo>
                    <a:pt x="85" y="2532"/>
                  </a:moveTo>
                  <a:cubicBezTo>
                    <a:pt x="1736" y="3911"/>
                    <a:pt x="7524" y="5298"/>
                    <a:pt x="9958" y="5291"/>
                  </a:cubicBezTo>
                  <a:cubicBezTo>
                    <a:pt x="9989" y="1958"/>
                    <a:pt x="9969" y="3333"/>
                    <a:pt x="10000" y="0"/>
                  </a:cubicBez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w="9525">
              <a:noFill/>
              <a:round/>
            </a:ln>
          </p:spPr>
          <p:txBody>
            <a:bodyPr/>
            <a:p>
              <a:pPr lvl="0" eaLnBrk="1" hangingPunct="1"/>
              <a:endParaRPr lang="en-IN" altLang="x-none" dirty="0"/>
            </a:p>
          </p:txBody>
        </p:sp>
        <p:sp>
          <p:nvSpPr>
            <p:cNvPr id="1034" name="Freeform 5"/>
            <p:cNvSpPr>
              <a:spLocks noChangeArrowheads="1"/>
            </p:cNvSpPr>
            <p:nvPr/>
          </p:nvSpPr>
          <p:spPr bwMode="auto">
            <a:xfrm>
              <a:off x="459506" y="1866405"/>
              <a:ext cx="11277600" cy="4533900"/>
            </a:xfrm>
            <a:custGeom>
              <a:avLst/>
              <a:gdLst/>
              <a:ahLst/>
              <a:cxnLst>
                <a:cxn ang="0">
                  <a:pos x="0" y="0"/>
                </a:cxn>
                <a:cxn ang="0">
                  <a:pos x="0" y="2856"/>
                </a:cxn>
                <a:cxn ang="0">
                  <a:pos x="7104" y="2856"/>
                </a:cxn>
                <a:cxn ang="0">
                  <a:pos x="7104" y="1"/>
                </a:cxn>
                <a:cxn ang="0">
                  <a:pos x="7104" y="1"/>
                </a:cxn>
                <a:cxn ang="0">
                  <a:pos x="6943" y="26"/>
                </a:cxn>
                <a:cxn ang="0">
                  <a:pos x="6782" y="50"/>
                </a:cxn>
                <a:cxn ang="0">
                  <a:pos x="6621" y="73"/>
                </a:cxn>
                <a:cxn ang="0">
                  <a:pos x="6459" y="93"/>
                </a:cxn>
                <a:cxn ang="0">
                  <a:pos x="6298" y="113"/>
                </a:cxn>
                <a:cxn ang="0">
                  <a:pos x="6136" y="132"/>
                </a:cxn>
                <a:cxn ang="0">
                  <a:pos x="5976" y="148"/>
                </a:cxn>
                <a:cxn ang="0">
                  <a:pos x="5814" y="163"/>
                </a:cxn>
                <a:cxn ang="0">
                  <a:pos x="5653" y="177"/>
                </a:cxn>
                <a:cxn ang="0">
                  <a:pos x="5494" y="189"/>
                </a:cxn>
                <a:cxn ang="0">
                  <a:pos x="5334" y="201"/>
                </a:cxn>
                <a:cxn ang="0">
                  <a:pos x="5175" y="211"/>
                </a:cxn>
                <a:cxn ang="0">
                  <a:pos x="5017" y="219"/>
                </a:cxn>
                <a:cxn ang="0">
                  <a:pos x="4859" y="227"/>
                </a:cxn>
                <a:cxn ang="0">
                  <a:pos x="4703" y="234"/>
                </a:cxn>
                <a:cxn ang="0">
                  <a:pos x="4548" y="239"/>
                </a:cxn>
                <a:cxn ang="0">
                  <a:pos x="4393" y="243"/>
                </a:cxn>
                <a:cxn ang="0">
                  <a:pos x="4240" y="247"/>
                </a:cxn>
                <a:cxn ang="0">
                  <a:pos x="4088" y="249"/>
                </a:cxn>
                <a:cxn ang="0">
                  <a:pos x="3937" y="251"/>
                </a:cxn>
                <a:cxn ang="0">
                  <a:pos x="3788" y="252"/>
                </a:cxn>
                <a:cxn ang="0">
                  <a:pos x="3640" y="251"/>
                </a:cxn>
                <a:cxn ang="0">
                  <a:pos x="3494" y="251"/>
                </a:cxn>
                <a:cxn ang="0">
                  <a:pos x="3349" y="249"/>
                </a:cxn>
                <a:cxn ang="0">
                  <a:pos x="3207" y="246"/>
                </a:cxn>
                <a:cxn ang="0">
                  <a:pos x="3066" y="243"/>
                </a:cxn>
                <a:cxn ang="0">
                  <a:pos x="2928" y="240"/>
                </a:cxn>
                <a:cxn ang="0">
                  <a:pos x="2791" y="235"/>
                </a:cxn>
                <a:cxn ang="0">
                  <a:pos x="2656" y="230"/>
                </a:cxn>
                <a:cxn ang="0">
                  <a:pos x="2524" y="225"/>
                </a:cxn>
                <a:cxn ang="0">
                  <a:pos x="2266" y="212"/>
                </a:cxn>
                <a:cxn ang="0">
                  <a:pos x="2019" y="198"/>
                </a:cxn>
                <a:cxn ang="0">
                  <a:pos x="1782" y="183"/>
                </a:cxn>
                <a:cxn ang="0">
                  <a:pos x="1557" y="167"/>
                </a:cxn>
                <a:cxn ang="0">
                  <a:pos x="1343" y="150"/>
                </a:cxn>
                <a:cxn ang="0">
                  <a:pos x="1144" y="132"/>
                </a:cxn>
                <a:cxn ang="0">
                  <a:pos x="957" y="114"/>
                </a:cxn>
                <a:cxn ang="0">
                  <a:pos x="785" y="96"/>
                </a:cxn>
                <a:cxn ang="0">
                  <a:pos x="627" y="79"/>
                </a:cxn>
                <a:cxn ang="0">
                  <a:pos x="487" y="63"/>
                </a:cxn>
                <a:cxn ang="0">
                  <a:pos x="361" y="48"/>
                </a:cxn>
                <a:cxn ang="0">
                  <a:pos x="254" y="35"/>
                </a:cxn>
                <a:cxn ang="0">
                  <a:pos x="165" y="23"/>
                </a:cxn>
                <a:cxn ang="0">
                  <a:pos x="42" y="6"/>
                </a:cxn>
                <a:cxn ang="0">
                  <a:pos x="0" y="0"/>
                </a:cxn>
                <a:cxn ang="0">
                  <a:pos x="0" y="0"/>
                </a:cxn>
              </a:cxnLst>
              <a:rect l="0" t="0" r="r" b="b"/>
              <a:pathLst>
                <a:path w="7104" h="2856">
                  <a:moveTo>
                    <a:pt x="0" y="0"/>
                  </a:moveTo>
                  <a:lnTo>
                    <a:pt x="0" y="2856"/>
                  </a:lnTo>
                  <a:lnTo>
                    <a:pt x="7104" y="2856"/>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close/>
                </a:path>
              </a:pathLst>
            </a:custGeom>
            <a:solidFill>
              <a:schemeClr val="bg1"/>
            </a:solidFill>
            <a:ln w="9525">
              <a:noFill/>
              <a:round/>
            </a:ln>
          </p:spPr>
          <p:txBody>
            <a:bodyPr/>
            <a:p>
              <a:pPr lvl="0" eaLnBrk="1" hangingPunct="1"/>
              <a:endParaRPr lang="en-IN" altLang="x-none" dirty="0"/>
            </a:p>
          </p:txBody>
        </p:sp>
        <p:sp>
          <p:nvSpPr>
            <p:cNvPr id="1035" name="Freeform 5"/>
            <p:cNvSpPr>
              <a:spLocks noEditPoints="1" noChangeArrowheads="1"/>
            </p:cNvSpPr>
            <p:nvPr/>
          </p:nvSpPr>
          <p:spPr bwMode="auto">
            <a:xfrm>
              <a:off x="0" y="1587"/>
              <a:ext cx="12192000" cy="6856413"/>
            </a:xfrm>
            <a:custGeom>
              <a:avLst/>
              <a:gdLst/>
              <a:ahLst/>
              <a:cxnLst>
                <a:cxn ang="0">
                  <a:pos x="0" y="0"/>
                </a:cxn>
                <a:cxn ang="0">
                  <a:pos x="0" y="8638"/>
                </a:cxn>
                <a:cxn ang="0">
                  <a:pos x="15356" y="8638"/>
                </a:cxn>
                <a:cxn ang="0">
                  <a:pos x="15356" y="0"/>
                </a:cxn>
                <a:cxn ang="0">
                  <a:pos x="0" y="0"/>
                </a:cxn>
                <a:cxn ang="0">
                  <a:pos x="14748" y="8038"/>
                </a:cxn>
                <a:cxn ang="0">
                  <a:pos x="600" y="8038"/>
                </a:cxn>
                <a:cxn ang="0">
                  <a:pos x="600" y="592"/>
                </a:cxn>
                <a:cxn ang="0">
                  <a:pos x="14748" y="592"/>
                </a:cxn>
                <a:cxn ang="0">
                  <a:pos x="14748" y="8038"/>
                </a:cxn>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w="9525">
              <a:noFill/>
              <a:round/>
            </a:ln>
          </p:spPr>
          <p:txBody>
            <a:bodyPr/>
            <a:p>
              <a:pPr lvl="0" eaLnBrk="1" hangingPunct="1"/>
              <a:endParaRPr lang="en-IN" altLang="x-none" dirty="0"/>
            </a:p>
          </p:txBody>
        </p:sp>
      </p:grpSp>
      <p:sp>
        <p:nvSpPr>
          <p:cNvPr id="1027" name="Title Placeholder 1"/>
          <p:cNvSpPr>
            <a:spLocks noGrp="1"/>
          </p:cNvSpPr>
          <p:nvPr>
            <p:ph type="title"/>
          </p:nvPr>
        </p:nvSpPr>
        <p:spPr>
          <a:xfrm>
            <a:off x="1155700" y="973138"/>
            <a:ext cx="8761413" cy="708025"/>
          </a:xfrm>
          <a:prstGeom prst="rect">
            <a:avLst/>
          </a:prstGeom>
          <a:noFill/>
          <a:ln w="9525">
            <a:noFill/>
          </a:ln>
        </p:spPr>
        <p:txBody>
          <a:bodyPr anchor="ctr"/>
          <a:p>
            <a:pPr lvl="0"/>
            <a:r>
              <a:rPr lang="en-US" altLang="en-US" dirty="0"/>
              <a:t>Click to edit Master title style</a:t>
            </a:r>
            <a:endParaRPr lang="en-US" altLang="en-US" dirty="0"/>
          </a:p>
        </p:txBody>
      </p:sp>
      <p:sp>
        <p:nvSpPr>
          <p:cNvPr id="1028" name="Text Placeholder 2"/>
          <p:cNvSpPr>
            <a:spLocks noGrp="1"/>
          </p:cNvSpPr>
          <p:nvPr>
            <p:ph type="body"/>
          </p:nvPr>
        </p:nvSpPr>
        <p:spPr>
          <a:xfrm>
            <a:off x="1155700" y="2603500"/>
            <a:ext cx="8761413" cy="3416300"/>
          </a:xfrm>
          <a:prstGeom prst="rect">
            <a:avLst/>
          </a:prstGeom>
          <a:noFill/>
          <a:ln w="9525">
            <a:noFill/>
          </a:ln>
        </p:spPr>
        <p:txBody>
          <a:bodyPr/>
          <a:p>
            <a:pPr lvl="0"/>
            <a:r>
              <a:rPr lang="en-US" altLang="en-US" dirty="0"/>
              <a:t>Click to edit Master text styles</a:t>
            </a:r>
            <a:endParaRPr lang="en-US" altLang="en-US" dirty="0"/>
          </a:p>
          <a:p>
            <a:pPr lvl="1"/>
            <a:r>
              <a:rPr lang="en-US" altLang="en-US" dirty="0"/>
              <a:t>Second level</a:t>
            </a:r>
            <a:endParaRPr lang="en-US" altLang="en-US" dirty="0"/>
          </a:p>
          <a:p>
            <a:pPr lvl="2"/>
            <a:r>
              <a:rPr lang="en-US" altLang="en-US" dirty="0"/>
              <a:t>Third level</a:t>
            </a:r>
            <a:endParaRPr lang="en-US" altLang="en-US" dirty="0"/>
          </a:p>
          <a:p>
            <a:pPr lvl="3"/>
            <a:r>
              <a:rPr lang="en-US" altLang="en-US" dirty="0"/>
              <a:t>Fourth level</a:t>
            </a:r>
            <a:endParaRPr lang="en-US" altLang="en-US" dirty="0"/>
          </a:p>
          <a:p>
            <a:pPr lvl="4"/>
            <a:r>
              <a:rPr lang="en-US" altLang="en-US" dirty="0"/>
              <a:t>Fifth level</a:t>
            </a:r>
            <a:endParaRPr lang="en-US" altLang="en-US" dirty="0"/>
          </a:p>
        </p:txBody>
      </p:sp>
      <p:sp>
        <p:nvSpPr>
          <p:cNvPr id="4" name="Date Placeholder 3"/>
          <p:cNvSpPr>
            <a:spLocks noGrp="1"/>
          </p:cNvSpPr>
          <p:nvPr>
            <p:ph type="dt" sz="half" idx="2"/>
          </p:nvPr>
        </p:nvSpPr>
        <p:spPr>
          <a:xfrm>
            <a:off x="10653713" y="6391275"/>
            <a:ext cx="990600" cy="304800"/>
          </a:xfrm>
          <a:prstGeom prst="rect">
            <a:avLst/>
          </a:prstGeom>
        </p:spPr>
        <p:txBody>
          <a:bodyPr vert="horz" wrap="square" lIns="91440" tIns="45720" rIns="91440" bIns="45720" numCol="1" anchor="ctr" anchorCtr="0" compatLnSpc="1"/>
          <a:p>
            <a:pPr lvl="0" algn="r" eaLnBrk="1" hangingPunct="1"/>
            <a:endParaRPr lang="en-US" altLang="en-US" sz="1000" b="1" dirty="0">
              <a:solidFill>
                <a:schemeClr val="accent1"/>
              </a:solidFill>
            </a:endParaRPr>
          </a:p>
        </p:txBody>
      </p:sp>
      <p:sp>
        <p:nvSpPr>
          <p:cNvPr id="5" name="Footer Placeholder 4"/>
          <p:cNvSpPr>
            <a:spLocks noGrp="1"/>
          </p:cNvSpPr>
          <p:nvPr>
            <p:ph type="ftr" sz="quarter" idx="3"/>
          </p:nvPr>
        </p:nvSpPr>
        <p:spPr>
          <a:xfrm>
            <a:off x="560388" y="6391275"/>
            <a:ext cx="3860800" cy="304800"/>
          </a:xfrm>
          <a:prstGeom prst="rect">
            <a:avLst/>
          </a:prstGeom>
        </p:spPr>
        <p:txBody>
          <a:bodyPr vert="horz" wrap="square" lIns="91440" tIns="45720" rIns="91440" bIns="45720" numCol="1" anchor="ctr" anchorCtr="0" compatLnSpc="1"/>
          <a:p>
            <a:pPr lvl="0" eaLnBrk="1" hangingPunct="1"/>
            <a:r>
              <a:rPr lang="en-US" altLang="en-US" sz="1000" b="1" dirty="0">
                <a:solidFill>
                  <a:schemeClr val="accent1"/>
                </a:solidFill>
              </a:rPr>
              <a:t>
              </a:t>
            </a:r>
            <a:endParaRPr lang="en-US" altLang="en-US" sz="1000" b="1" dirty="0">
              <a:solidFill>
                <a:schemeClr val="accent1"/>
              </a:solidFill>
            </a:endParaRPr>
          </a:p>
        </p:txBody>
      </p:sp>
      <p:sp>
        <p:nvSpPr>
          <p:cNvPr id="21" name="Rectangle 20"/>
          <p:cNvSpPr/>
          <p:nvPr/>
        </p:nvSpPr>
        <p:spPr>
          <a:xfrm>
            <a:off x="10437813"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088" y="295275"/>
            <a:ext cx="838200" cy="768350"/>
          </a:xfrm>
          <a:prstGeom prst="rect">
            <a:avLst/>
          </a:prstGeom>
        </p:spPr>
        <p:txBody>
          <a:bodyPr vert="horz" wrap="square" lIns="91440" tIns="45720" rIns="91440" bIns="45720" numCol="1" anchor="b" anchorCtr="0" compatLnSpc="1"/>
          <a:p>
            <a:pPr lvl="0" algn="ctr" eaLnBrk="1" hangingPunct="1"/>
            <a:fld id="{9A0DB2DC-4C9A-4742-B13C-FB6460FD3503}" type="slidenum">
              <a:rPr lang="en-US" altLang="en-US" sz="2800" dirty="0">
                <a:solidFill>
                  <a:schemeClr val="bg1"/>
                </a:solidFill>
              </a:rPr>
            </a:fld>
            <a:endParaRPr lang="en-US" altLang="en-US" sz="2800" dirty="0">
              <a:solidFill>
                <a:schemeClr val="bg1"/>
              </a:solidFill>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sldNum="0" hdr="0" ftr="0" dt="0"/>
  <p:txStyles>
    <p:titleStyle>
      <a:lvl1pPr algn="l" defTabSz="457200" rtl="0" fontAlgn="base">
        <a:spcBef>
          <a:spcPct val="0"/>
        </a:spcBef>
        <a:spcAft>
          <a:spcPct val="0"/>
        </a:spcAft>
        <a:defRPr sz="3600" kern="1200">
          <a:solidFill>
            <a:schemeClr val="bg2"/>
          </a:solidFill>
          <a:latin typeface="+mj-lt"/>
          <a:ea typeface="+mj-ea"/>
          <a:cs typeface="+mj-cs"/>
        </a:defRPr>
      </a:lvl1pPr>
      <a:lvl2pPr algn="l" defTabSz="457200" rtl="0" fontAlgn="base">
        <a:spcBef>
          <a:spcPct val="0"/>
        </a:spcBef>
        <a:spcAft>
          <a:spcPct val="0"/>
        </a:spcAft>
        <a:defRPr sz="3600">
          <a:solidFill>
            <a:schemeClr val="bg2"/>
          </a:solidFill>
          <a:latin typeface="Century Gothic" panose="020B0502020202020204" pitchFamily="34" charset="0"/>
        </a:defRPr>
      </a:lvl2pPr>
      <a:lvl3pPr algn="l" defTabSz="457200" rtl="0" fontAlgn="base">
        <a:spcBef>
          <a:spcPct val="0"/>
        </a:spcBef>
        <a:spcAft>
          <a:spcPct val="0"/>
        </a:spcAft>
        <a:defRPr sz="3600">
          <a:solidFill>
            <a:schemeClr val="bg2"/>
          </a:solidFill>
          <a:latin typeface="Century Gothic" panose="020B0502020202020204" pitchFamily="34" charset="0"/>
        </a:defRPr>
      </a:lvl3pPr>
      <a:lvl4pPr algn="l" defTabSz="457200" rtl="0" fontAlgn="base">
        <a:spcBef>
          <a:spcPct val="0"/>
        </a:spcBef>
        <a:spcAft>
          <a:spcPct val="0"/>
        </a:spcAft>
        <a:defRPr sz="3600">
          <a:solidFill>
            <a:schemeClr val="bg2"/>
          </a:solidFill>
          <a:latin typeface="Century Gothic" panose="020B0502020202020204" pitchFamily="34" charset="0"/>
        </a:defRPr>
      </a:lvl4pPr>
      <a:lvl5pPr algn="l" defTabSz="457200" rtl="0" fontAlgn="base">
        <a:spcBef>
          <a:spcPct val="0"/>
        </a:spcBef>
        <a:spcAft>
          <a:spcPct val="0"/>
        </a:spcAft>
        <a:defRPr sz="3600">
          <a:solidFill>
            <a:schemeClr val="bg2"/>
          </a:solidFill>
          <a:latin typeface="Century Gothic" panose="020B0502020202020204" pitchFamily="34" charset="0"/>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fontAlgn="base">
        <a:spcBef>
          <a:spcPts val="1000"/>
        </a:spcBef>
        <a:spcAft>
          <a:spcPct val="0"/>
        </a:spcAft>
        <a:buClr>
          <a:schemeClr val="accent1"/>
        </a:buClr>
        <a:buSzPct val="80000"/>
        <a:buFont typeface="Wingdings 3" panose="05040102010807070707" pitchFamily="18" charset="2"/>
        <a:buChar char=""/>
        <a:defRPr kern="1200">
          <a:solidFill>
            <a:srgbClr val="404040"/>
          </a:solidFill>
          <a:latin typeface="+mn-lt"/>
          <a:ea typeface="+mn-ea"/>
          <a:cs typeface="+mn-cs"/>
        </a:defRPr>
      </a:lvl1pPr>
      <a:lvl2pPr marL="742950" indent="-285750" algn="l" defTabSz="457200" rtl="0" fontAlgn="base">
        <a:spcBef>
          <a:spcPts val="1000"/>
        </a:spcBef>
        <a:spcAft>
          <a:spcPct val="0"/>
        </a:spcAft>
        <a:buClr>
          <a:schemeClr val="accent1"/>
        </a:buClr>
        <a:buSzPct val="80000"/>
        <a:buFont typeface="Wingdings 3" panose="05040102010807070707" pitchFamily="18" charset="2"/>
        <a:buChar char=""/>
        <a:defRPr sz="1600" kern="1200">
          <a:solidFill>
            <a:srgbClr val="404040"/>
          </a:solidFill>
          <a:latin typeface="+mn-lt"/>
          <a:ea typeface="+mn-ea"/>
          <a:cs typeface="+mn-cs"/>
        </a:defRPr>
      </a:lvl2pPr>
      <a:lvl3pPr marL="1143000" indent="-228600" algn="l" defTabSz="457200" rtl="0" fontAlgn="base">
        <a:spcBef>
          <a:spcPts val="1000"/>
        </a:spcBef>
        <a:spcAft>
          <a:spcPct val="0"/>
        </a:spcAft>
        <a:buClr>
          <a:schemeClr val="accent1"/>
        </a:buClr>
        <a:buSzPct val="80000"/>
        <a:buFont typeface="Wingdings 3" panose="05040102010807070707" pitchFamily="18" charset="2"/>
        <a:buChar char=""/>
        <a:defRPr sz="1400" kern="1200">
          <a:solidFill>
            <a:srgbClr val="404040"/>
          </a:solidFill>
          <a:latin typeface="+mn-lt"/>
          <a:ea typeface="+mn-ea"/>
          <a:cs typeface="+mn-cs"/>
        </a:defRPr>
      </a:lvl3pPr>
      <a:lvl4pPr marL="1600200" indent="-228600" algn="l" defTabSz="457200" rtl="0" fontAlgn="base">
        <a:spcBef>
          <a:spcPts val="1000"/>
        </a:spcBef>
        <a:spcAft>
          <a:spcPct val="0"/>
        </a:spcAft>
        <a:buClr>
          <a:schemeClr val="accent1"/>
        </a:buClr>
        <a:buSzPct val="80000"/>
        <a:buFont typeface="Wingdings 3" panose="05040102010807070707" pitchFamily="18" charset="2"/>
        <a:buChar char=""/>
        <a:defRPr sz="1200" kern="1200">
          <a:solidFill>
            <a:srgbClr val="404040"/>
          </a:solidFill>
          <a:latin typeface="+mn-lt"/>
          <a:ea typeface="+mn-ea"/>
          <a:cs typeface="+mn-cs"/>
        </a:defRPr>
      </a:lvl4pPr>
      <a:lvl5pPr marL="2057400" indent="-228600" algn="l" defTabSz="457200" rtl="0" fontAlgn="base">
        <a:spcBef>
          <a:spcPts val="1000"/>
        </a:spcBef>
        <a:spcAft>
          <a:spcPct val="0"/>
        </a:spcAft>
        <a:buClr>
          <a:schemeClr val="accent1"/>
        </a:buClr>
        <a:buSzPct val="80000"/>
        <a:buFont typeface="Wingdings 3" panose="05040102010807070707" pitchFamily="18" charset="2"/>
        <a:buChar char=""/>
        <a:defRPr sz="1200" kern="1200">
          <a:solidFill>
            <a:srgbClr val="404040"/>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panose="05040102010807070707" pitchFamily="18"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panose="05040102010807070707" pitchFamily="18"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panose="05040102010807070707" pitchFamily="18"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panose="05040102010807070707" pitchFamily="18"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7.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2.png"/><Relationship Id="rId1" Type="http://schemas.openxmlformats.org/officeDocument/2006/relationships/image" Target="../media/image14.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23.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4.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6.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7.jpe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8.jpe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9.jpe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0.jpe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jpe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3.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Subtitle 2"/>
          <p:cNvSpPr>
            <a:spLocks noGrp="1"/>
          </p:cNvSpPr>
          <p:nvPr>
            <p:ph type="subTitle" idx="1"/>
          </p:nvPr>
        </p:nvSpPr>
        <p:spPr>
          <a:xfrm>
            <a:off x="742950" y="2947988"/>
            <a:ext cx="8824913" cy="3324225"/>
          </a:xfrm>
        </p:spPr>
        <p:txBody>
          <a:bodyPr vert="horz" wrap="square" lIns="91440" tIns="45720" rIns="91440" bIns="45720" numCol="1" anchor="t" anchorCtr="0" compatLnSpc="1">
            <a:normAutofit fontScale="92500"/>
          </a:bodyPr>
          <a:lstStyle/>
          <a:p>
            <a:pPr marL="0" marR="0" lvl="0" indent="0" algn="l" defTabSz="457200" rtl="0" eaLnBrk="1" fontAlgn="auto" latinLnBrk="0" hangingPunct="1">
              <a:lnSpc>
                <a:spcPct val="100000"/>
              </a:lnSpc>
              <a:spcBef>
                <a:spcPts val="1000"/>
              </a:spcBef>
              <a:spcAft>
                <a:spcPct val="0"/>
              </a:spcAft>
              <a:buClr>
                <a:schemeClr val="accent1"/>
              </a:buClr>
              <a:buSzPct val="80000"/>
              <a:buFont typeface="Wingdings 3" panose="05040102010807070707" pitchFamily="18" charset="2"/>
              <a:buNone/>
              <a:defRPr/>
            </a:pPr>
            <a:r>
              <a:rPr kumimoji="0" lang="en-US" sz="3600" b="0" i="0" u="none" strike="noStrike" kern="1200" cap="all" spc="0" normalizeH="0" baseline="0" noProof="1" smtClean="0">
                <a:ln>
                  <a:noFill/>
                </a:ln>
                <a:solidFill>
                  <a:schemeClr val="accent1">
                    <a:lumMod val="60000"/>
                    <a:lumOff val="40000"/>
                  </a:schemeClr>
                </a:solidFill>
                <a:effectLst/>
                <a:uLnTx/>
                <a:uFillTx/>
                <a:latin typeface="+mn-lt"/>
                <a:ea typeface="+mn-ea"/>
                <a:cs typeface="+mn-cs"/>
              </a:rPr>
              <a:t>IIT2015016 – KAUSTUBH RAKESH</a:t>
            </a:r>
            <a:endParaRPr kumimoji="0" lang="en-US" sz="3600" b="0" i="0" u="none" strike="noStrike" kern="1200" cap="all" spc="0" normalizeH="0" baseline="0" noProof="1" smtClean="0">
              <a:ln>
                <a:noFill/>
              </a:ln>
              <a:solidFill>
                <a:schemeClr val="accent1">
                  <a:lumMod val="60000"/>
                  <a:lumOff val="40000"/>
                </a:schemeClr>
              </a:solidFill>
              <a:effectLst/>
              <a:uLnTx/>
              <a:uFillTx/>
              <a:latin typeface="+mn-lt"/>
              <a:ea typeface="+mn-ea"/>
              <a:cs typeface="+mn-cs"/>
            </a:endParaRPr>
          </a:p>
          <a:p>
            <a:pPr marL="0" marR="0" lvl="0" indent="0" algn="l" defTabSz="457200" rtl="0" eaLnBrk="1" fontAlgn="auto" latinLnBrk="0" hangingPunct="1">
              <a:lnSpc>
                <a:spcPct val="100000"/>
              </a:lnSpc>
              <a:spcBef>
                <a:spcPts val="1000"/>
              </a:spcBef>
              <a:spcAft>
                <a:spcPct val="0"/>
              </a:spcAft>
              <a:buClr>
                <a:schemeClr val="accent1"/>
              </a:buClr>
              <a:buSzPct val="80000"/>
              <a:buFont typeface="Wingdings 3" panose="05040102010807070707" pitchFamily="18" charset="2"/>
              <a:buNone/>
              <a:defRPr/>
            </a:pPr>
            <a:r>
              <a:rPr kumimoji="0" lang="en-US" sz="3600" b="0" i="0" u="none" strike="noStrike" kern="1200" cap="all" spc="0" normalizeH="0" baseline="0" noProof="1" smtClean="0">
                <a:ln>
                  <a:noFill/>
                </a:ln>
                <a:solidFill>
                  <a:schemeClr val="accent1">
                    <a:lumMod val="60000"/>
                    <a:lumOff val="40000"/>
                  </a:schemeClr>
                </a:solidFill>
                <a:effectLst/>
                <a:uLnTx/>
                <a:uFillTx/>
                <a:latin typeface="+mn-lt"/>
                <a:ea typeface="+mn-ea"/>
                <a:cs typeface="+mn-cs"/>
              </a:rPr>
              <a:t>IIT2015038 – VIPUL KUMAR</a:t>
            </a:r>
            <a:endParaRPr kumimoji="0" lang="en-US" sz="3600" b="0" i="0" u="none" strike="noStrike" kern="1200" cap="all" spc="0" normalizeH="0" baseline="0" noProof="1" smtClean="0">
              <a:ln>
                <a:noFill/>
              </a:ln>
              <a:solidFill>
                <a:schemeClr val="accent1">
                  <a:lumMod val="60000"/>
                  <a:lumOff val="40000"/>
                </a:schemeClr>
              </a:solidFill>
              <a:effectLst/>
              <a:uLnTx/>
              <a:uFillTx/>
              <a:latin typeface="+mn-lt"/>
              <a:ea typeface="+mn-ea"/>
              <a:cs typeface="+mn-cs"/>
            </a:endParaRPr>
          </a:p>
          <a:p>
            <a:pPr marL="0" marR="0" lvl="0" indent="0" algn="l" defTabSz="457200" rtl="0" eaLnBrk="1" fontAlgn="auto" latinLnBrk="0" hangingPunct="1">
              <a:lnSpc>
                <a:spcPct val="100000"/>
              </a:lnSpc>
              <a:spcBef>
                <a:spcPts val="1000"/>
              </a:spcBef>
              <a:spcAft>
                <a:spcPct val="0"/>
              </a:spcAft>
              <a:buClr>
                <a:schemeClr val="accent1"/>
              </a:buClr>
              <a:buSzPct val="80000"/>
              <a:buFont typeface="Wingdings 3" panose="05040102010807070707" pitchFamily="18" charset="2"/>
              <a:buNone/>
              <a:defRPr/>
            </a:pPr>
            <a:r>
              <a:rPr kumimoji="0" lang="en-US" sz="3600" b="0" i="0" u="none" strike="noStrike" kern="1200" cap="all" spc="0" normalizeH="0" baseline="0" noProof="1" smtClean="0">
                <a:ln>
                  <a:noFill/>
                </a:ln>
                <a:solidFill>
                  <a:schemeClr val="accent1">
                    <a:lumMod val="60000"/>
                    <a:lumOff val="40000"/>
                  </a:schemeClr>
                </a:solidFill>
                <a:effectLst/>
                <a:uLnTx/>
                <a:uFillTx/>
                <a:latin typeface="+mn-lt"/>
                <a:ea typeface="+mn-ea"/>
                <a:cs typeface="+mn-cs"/>
              </a:rPr>
              <a:t>IIT2015040 – TUSHAR MINJ</a:t>
            </a:r>
            <a:endParaRPr kumimoji="0" lang="en-US" sz="3600" b="0" i="0" u="none" strike="noStrike" kern="1200" cap="all" spc="0" normalizeH="0" baseline="0" noProof="1" smtClean="0">
              <a:ln>
                <a:noFill/>
              </a:ln>
              <a:solidFill>
                <a:schemeClr val="accent1">
                  <a:lumMod val="60000"/>
                  <a:lumOff val="40000"/>
                </a:schemeClr>
              </a:solidFill>
              <a:effectLst/>
              <a:uLnTx/>
              <a:uFillTx/>
              <a:latin typeface="+mn-lt"/>
              <a:ea typeface="+mn-ea"/>
              <a:cs typeface="+mn-cs"/>
            </a:endParaRPr>
          </a:p>
          <a:p>
            <a:pPr marL="0" marR="0" lvl="0" indent="0" algn="l" defTabSz="457200" rtl="0" eaLnBrk="1" fontAlgn="auto" latinLnBrk="0" hangingPunct="1">
              <a:lnSpc>
                <a:spcPct val="100000"/>
              </a:lnSpc>
              <a:spcBef>
                <a:spcPts val="1000"/>
              </a:spcBef>
              <a:spcAft>
                <a:spcPct val="0"/>
              </a:spcAft>
              <a:buClr>
                <a:schemeClr val="accent1"/>
              </a:buClr>
              <a:buSzPct val="80000"/>
              <a:buFont typeface="Wingdings 3" panose="05040102010807070707" pitchFamily="18" charset="2"/>
              <a:buNone/>
              <a:defRPr/>
            </a:pPr>
            <a:r>
              <a:rPr kumimoji="0" lang="en-US" sz="3600" b="0" i="0" u="none" strike="noStrike" kern="1200" cap="all" spc="0" normalizeH="0" baseline="0" noProof="1" smtClean="0">
                <a:ln>
                  <a:noFill/>
                </a:ln>
                <a:solidFill>
                  <a:schemeClr val="accent1">
                    <a:lumMod val="60000"/>
                    <a:lumOff val="40000"/>
                  </a:schemeClr>
                </a:solidFill>
                <a:effectLst/>
                <a:uLnTx/>
                <a:uFillTx/>
                <a:latin typeface="+mn-lt"/>
                <a:ea typeface="+mn-ea"/>
                <a:cs typeface="+mn-cs"/>
              </a:rPr>
              <a:t>IIT2015043 – VIKASH KUMAR CHAUDHARY</a:t>
            </a:r>
            <a:endParaRPr kumimoji="0" lang="en-US" sz="3600" b="0" i="0" u="none" strike="noStrike" kern="1200" cap="all" spc="0" normalizeH="0" baseline="0" noProof="1" smtClean="0">
              <a:ln>
                <a:noFill/>
              </a:ln>
              <a:solidFill>
                <a:schemeClr val="accent1">
                  <a:lumMod val="60000"/>
                  <a:lumOff val="40000"/>
                </a:schemeClr>
              </a:solidFill>
              <a:effectLst/>
              <a:uLnTx/>
              <a:uFillTx/>
              <a:latin typeface="+mn-lt"/>
              <a:ea typeface="+mn-ea"/>
              <a:cs typeface="+mn-cs"/>
            </a:endParaRPr>
          </a:p>
          <a:p>
            <a:pPr marL="0" marR="0" lvl="0" indent="0" algn="l" defTabSz="457200" rtl="0" eaLnBrk="1" fontAlgn="auto" latinLnBrk="0" hangingPunct="1">
              <a:lnSpc>
                <a:spcPct val="100000"/>
              </a:lnSpc>
              <a:spcBef>
                <a:spcPts val="1000"/>
              </a:spcBef>
              <a:spcAft>
                <a:spcPct val="0"/>
              </a:spcAft>
              <a:buClr>
                <a:schemeClr val="accent1"/>
              </a:buClr>
              <a:buSzPct val="80000"/>
              <a:buFont typeface="Wingdings 3" panose="05040102010807070707" pitchFamily="18" charset="2"/>
              <a:buNone/>
              <a:defRPr/>
            </a:pPr>
            <a:r>
              <a:rPr kumimoji="0" lang="en-US" sz="3600" b="0" i="0" u="none" strike="noStrike" kern="1200" cap="all" spc="0" normalizeH="0" baseline="0" noProof="1" smtClean="0">
                <a:ln>
                  <a:noFill/>
                </a:ln>
                <a:solidFill>
                  <a:schemeClr val="accent1">
                    <a:lumMod val="60000"/>
                    <a:lumOff val="40000"/>
                  </a:schemeClr>
                </a:solidFill>
                <a:effectLst/>
                <a:uLnTx/>
                <a:uFillTx/>
                <a:latin typeface="+mn-lt"/>
                <a:ea typeface="+mn-ea"/>
                <a:cs typeface="+mn-cs"/>
              </a:rPr>
              <a:t>IIT2015068 – RISHABH </a:t>
            </a:r>
            <a:endParaRPr kumimoji="0" lang="en-US" sz="3600" b="0" i="0" u="none" strike="noStrike" kern="1200" cap="all" spc="0" normalizeH="0" baseline="0" noProof="1">
              <a:ln>
                <a:noFill/>
              </a:ln>
              <a:solidFill>
                <a:schemeClr val="accent1">
                  <a:lumMod val="60000"/>
                  <a:lumOff val="40000"/>
                </a:schemeClr>
              </a:solidFill>
              <a:effectLst/>
              <a:uLnTx/>
              <a:uFillTx/>
              <a:latin typeface="+mn-lt"/>
              <a:ea typeface="+mn-ea"/>
              <a:cs typeface="+mn-cs"/>
            </a:endParaRPr>
          </a:p>
        </p:txBody>
      </p:sp>
      <p:sp>
        <p:nvSpPr>
          <p:cNvPr id="15363" name="Title 3"/>
          <p:cNvSpPr>
            <a:spLocks noGrp="1"/>
          </p:cNvSpPr>
          <p:nvPr>
            <p:ph type="ctrTitle"/>
          </p:nvPr>
        </p:nvSpPr>
        <p:spPr>
          <a:xfrm>
            <a:off x="1782763" y="-1055687"/>
            <a:ext cx="8824912" cy="2794000"/>
          </a:xfrm>
          <a:ln/>
        </p:spPr>
        <p:txBody>
          <a:bodyPr vert="horz" wrap="square" lIns="91440" tIns="45720" rIns="91440" bIns="45720" anchor="b"/>
          <a:p>
            <a:pPr defTabSz="457200" eaLnBrk="1" hangingPunct="1"/>
            <a:r>
              <a:rPr lang="en-US" altLang="en-US" sz="4800" kern="1200" dirty="0">
                <a:latin typeface="+mj-lt"/>
                <a:ea typeface="+mj-ea"/>
                <a:cs typeface="+mj-cs"/>
              </a:rPr>
              <a:t>AIRLINE RESERVATION SYSTEM</a:t>
            </a:r>
            <a:endParaRPr lang="en-US" altLang="en-US" sz="4800" kern="1200" dirty="0">
              <a:latin typeface="+mj-lt"/>
              <a:ea typeface="+mj-ea"/>
              <a:cs typeface="+mj-c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4578" name="Picture 5"/>
          <p:cNvPicPr>
            <a:picLocks noChangeAspect="1"/>
          </p:cNvPicPr>
          <p:nvPr/>
        </p:nvPicPr>
        <p:blipFill>
          <a:blip r:embed="rId1"/>
          <a:stretch>
            <a:fillRect/>
          </a:stretch>
        </p:blipFill>
        <p:spPr>
          <a:xfrm>
            <a:off x="0" y="0"/>
            <a:ext cx="7593013" cy="6858000"/>
          </a:xfrm>
          <a:prstGeom prst="rect">
            <a:avLst/>
          </a:prstGeom>
          <a:noFill/>
          <a:ln w="9525">
            <a:noFill/>
          </a:ln>
        </p:spPr>
      </p:pic>
      <p:sp>
        <p:nvSpPr>
          <p:cNvPr id="7" name="Notched Right Arrow 6"/>
          <p:cNvSpPr/>
          <p:nvPr/>
        </p:nvSpPr>
        <p:spPr>
          <a:xfrm rot="16200000">
            <a:off x="6529388" y="2085975"/>
            <a:ext cx="1108075" cy="463550"/>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p>
            <a:pPr lvl="0" algn="ctr" eaLnBrk="1" hangingPunct="1"/>
            <a:endParaRPr lang="en-US" altLang="en-US" dirty="0"/>
          </a:p>
        </p:txBody>
      </p:sp>
      <p:sp>
        <p:nvSpPr>
          <p:cNvPr id="24580" name="Content Placeholder 7"/>
          <p:cNvSpPr>
            <a:spLocks noGrp="1"/>
          </p:cNvSpPr>
          <p:nvPr>
            <p:ph sz="half" idx="2"/>
          </p:nvPr>
        </p:nvSpPr>
        <p:spPr>
          <a:xfrm>
            <a:off x="7367588" y="2498725"/>
            <a:ext cx="4824412" cy="3416300"/>
          </a:xfrm>
          <a:ln/>
        </p:spPr>
        <p:txBody>
          <a:bodyPr vert="horz" wrap="square" lIns="91440" tIns="45720" rIns="91440" bIns="45720" anchor="t"/>
          <a:p>
            <a:pPr eaLnBrk="1" hangingPunct="1"/>
            <a:r>
              <a:rPr lang="en-IN" altLang="en-US" sz="1800" kern="1200" dirty="0"/>
              <a:t> List of all the available flights as per your query is displayed here</a:t>
            </a:r>
            <a:endParaRPr lang="en-IN" altLang="en-US" sz="1800" kern="1200" dirty="0"/>
          </a:p>
          <a:p>
            <a:pPr eaLnBrk="1" hangingPunct="1"/>
            <a:endParaRPr lang="en-IN" altLang="en-US" sz="1800" kern="1200" dirty="0"/>
          </a:p>
          <a:p>
            <a:pPr eaLnBrk="1" hangingPunct="1"/>
            <a:r>
              <a:rPr lang="en-IN" altLang="en-US" sz="1800" kern="1200" dirty="0"/>
              <a:t>Made a mistake while entering details? No problem , you can modify your search… just click on modify.</a:t>
            </a:r>
            <a:endParaRPr lang="en-IN" altLang="en-US" sz="1800" kern="1200" dirty="0"/>
          </a:p>
          <a:p>
            <a:pPr eaLnBrk="1" hangingPunct="1"/>
            <a:endParaRPr lang="en-IN" altLang="x-none" sz="1800" kern="12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5602" name="Picture 3"/>
          <p:cNvPicPr>
            <a:picLocks noChangeAspect="1"/>
          </p:cNvPicPr>
          <p:nvPr/>
        </p:nvPicPr>
        <p:blipFill>
          <a:blip r:embed="rId1"/>
          <a:stretch>
            <a:fillRect/>
          </a:stretch>
        </p:blipFill>
        <p:spPr>
          <a:xfrm>
            <a:off x="134938" y="434975"/>
            <a:ext cx="5711825" cy="6132513"/>
          </a:xfrm>
          <a:prstGeom prst="rect">
            <a:avLst/>
          </a:prstGeom>
          <a:noFill/>
          <a:ln w="9525">
            <a:noFill/>
          </a:ln>
        </p:spPr>
      </p:pic>
      <p:sp>
        <p:nvSpPr>
          <p:cNvPr id="25603" name="TextBox 2"/>
          <p:cNvSpPr txBox="1"/>
          <p:nvPr/>
        </p:nvSpPr>
        <p:spPr>
          <a:xfrm>
            <a:off x="6348413" y="2768600"/>
            <a:ext cx="5276850" cy="647700"/>
          </a:xfrm>
          <a:prstGeom prst="rect">
            <a:avLst/>
          </a:prstGeom>
          <a:noFill/>
          <a:ln w="9525">
            <a:noFill/>
          </a:ln>
        </p:spPr>
        <p:txBody>
          <a:bodyPr>
            <a:spAutoFit/>
          </a:bodyPr>
          <a:p>
            <a:pPr lvl="0" eaLnBrk="1" hangingPunct="1"/>
            <a:r>
              <a:rPr lang="en-IN" altLang="en-US" dirty="0">
                <a:latin typeface="Century Gothic" panose="020B0502020202020204" pitchFamily="34" charset="0"/>
                <a:ea typeface="Century Gothic" panose="020B0502020202020204" pitchFamily="34" charset="0"/>
              </a:rPr>
              <a:t>And, this is how it looks, simply edit the field you want to change</a:t>
            </a:r>
            <a:endParaRPr lang="en-IN" altLang="en-US" dirty="0">
              <a:latin typeface="Century Gothic" panose="020B0502020202020204" pitchFamily="34" charset="0"/>
              <a:ea typeface="Century Gothic" panose="020B0502020202020204" pitchFamily="34"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6626" name="Picture 5"/>
          <p:cNvPicPr>
            <a:picLocks noChangeAspect="1"/>
          </p:cNvPicPr>
          <p:nvPr/>
        </p:nvPicPr>
        <p:blipFill>
          <a:blip r:embed="rId1"/>
          <a:stretch>
            <a:fillRect/>
          </a:stretch>
        </p:blipFill>
        <p:spPr>
          <a:xfrm>
            <a:off x="0" y="0"/>
            <a:ext cx="7593013" cy="6858000"/>
          </a:xfrm>
          <a:prstGeom prst="rect">
            <a:avLst/>
          </a:prstGeom>
          <a:noFill/>
          <a:ln w="9525">
            <a:noFill/>
          </a:ln>
        </p:spPr>
      </p:pic>
      <p:sp>
        <p:nvSpPr>
          <p:cNvPr id="7" name="Notched Right Arrow 6"/>
          <p:cNvSpPr/>
          <p:nvPr/>
        </p:nvSpPr>
        <p:spPr>
          <a:xfrm>
            <a:off x="4725988" y="6143625"/>
            <a:ext cx="1108075" cy="463550"/>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p>
            <a:pPr lvl="0" algn="ctr" eaLnBrk="1" hangingPunct="1"/>
            <a:endParaRPr lang="en-US" altLang="en-US" dirty="0"/>
          </a:p>
        </p:txBody>
      </p:sp>
      <p:sp>
        <p:nvSpPr>
          <p:cNvPr id="26628" name="TextBox 3"/>
          <p:cNvSpPr txBox="1"/>
          <p:nvPr/>
        </p:nvSpPr>
        <p:spPr>
          <a:xfrm>
            <a:off x="7916863" y="2598738"/>
            <a:ext cx="4275137" cy="647700"/>
          </a:xfrm>
          <a:prstGeom prst="rect">
            <a:avLst/>
          </a:prstGeom>
          <a:noFill/>
          <a:ln w="9525">
            <a:noFill/>
          </a:ln>
        </p:spPr>
        <p:txBody>
          <a:bodyPr>
            <a:spAutoFit/>
          </a:bodyPr>
          <a:p>
            <a:pPr lvl="0" eaLnBrk="1" hangingPunct="1"/>
            <a:r>
              <a:rPr lang="en-IN" altLang="en-US" dirty="0">
                <a:latin typeface="Century Gothic" panose="020B0502020202020204" pitchFamily="34" charset="0"/>
                <a:ea typeface="Century Gothic" panose="020B0502020202020204" pitchFamily="34" charset="0"/>
              </a:rPr>
              <a:t>Now, select the desired flight,</a:t>
            </a:r>
            <a:endParaRPr lang="en-IN" altLang="en-US" dirty="0">
              <a:latin typeface="Century Gothic" panose="020B0502020202020204" pitchFamily="34" charset="0"/>
              <a:ea typeface="Century Gothic" panose="020B0502020202020204" pitchFamily="34" charset="0"/>
            </a:endParaRPr>
          </a:p>
          <a:p>
            <a:pPr lvl="0" eaLnBrk="1" hangingPunct="1"/>
            <a:r>
              <a:rPr lang="en-IN" altLang="en-US" dirty="0">
                <a:latin typeface="Century Gothic" panose="020B0502020202020204" pitchFamily="34" charset="0"/>
                <a:ea typeface="Century Gothic" panose="020B0502020202020204" pitchFamily="34" charset="0"/>
              </a:rPr>
              <a:t>And click on book now</a:t>
            </a:r>
            <a:endParaRPr lang="en-IN" altLang="en-US" dirty="0">
              <a:latin typeface="Century Gothic" panose="020B0502020202020204" pitchFamily="34" charset="0"/>
              <a:ea typeface="Century Gothic" panose="020B0502020202020204" pitchFamily="34"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7650" name="Picture 3"/>
          <p:cNvPicPr>
            <a:picLocks noChangeAspect="1"/>
          </p:cNvPicPr>
          <p:nvPr/>
        </p:nvPicPr>
        <p:blipFill>
          <a:blip r:embed="rId1"/>
          <a:stretch>
            <a:fillRect/>
          </a:stretch>
        </p:blipFill>
        <p:spPr>
          <a:xfrm>
            <a:off x="0" y="0"/>
            <a:ext cx="7096125" cy="6858000"/>
          </a:xfrm>
          <a:prstGeom prst="rect">
            <a:avLst/>
          </a:prstGeom>
          <a:noFill/>
          <a:ln w="9525">
            <a:noFill/>
          </a:ln>
        </p:spPr>
      </p:pic>
      <p:sp>
        <p:nvSpPr>
          <p:cNvPr id="27651" name="TextBox 2"/>
          <p:cNvSpPr txBox="1"/>
          <p:nvPr/>
        </p:nvSpPr>
        <p:spPr>
          <a:xfrm>
            <a:off x="7562850" y="2560638"/>
            <a:ext cx="3892550" cy="922337"/>
          </a:xfrm>
          <a:prstGeom prst="rect">
            <a:avLst/>
          </a:prstGeom>
          <a:noFill/>
          <a:ln w="9525">
            <a:noFill/>
          </a:ln>
        </p:spPr>
        <p:txBody>
          <a:bodyPr>
            <a:spAutoFit/>
          </a:bodyPr>
          <a:p>
            <a:pPr lvl="0" eaLnBrk="1" hangingPunct="1"/>
            <a:r>
              <a:rPr lang="en-IN" altLang="en-US" dirty="0">
                <a:latin typeface="Century Gothic" panose="020B0502020202020204" pitchFamily="34" charset="0"/>
                <a:ea typeface="Century Gothic" panose="020B0502020202020204" pitchFamily="34" charset="0"/>
              </a:rPr>
              <a:t>Here, fill out the details of passengers, and finally click on  ‘book ticket’ to book a ticket</a:t>
            </a:r>
            <a:endParaRPr lang="en-IN" altLang="en-US" dirty="0">
              <a:latin typeface="Century Gothic" panose="020B0502020202020204" pitchFamily="34" charset="0"/>
              <a:ea typeface="Century Gothic" panose="020B0502020202020204" pitchFamily="34"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8674" name="Title 1"/>
          <p:cNvSpPr>
            <a:spLocks noGrp="1"/>
          </p:cNvSpPr>
          <p:nvPr>
            <p:ph type="title"/>
          </p:nvPr>
        </p:nvSpPr>
        <p:spPr>
          <a:ln/>
        </p:spPr>
        <p:txBody>
          <a:bodyPr vert="horz" wrap="square" lIns="91440" tIns="45720" rIns="91440" bIns="45720" anchor="ctr"/>
          <a:p>
            <a:pPr eaLnBrk="1" hangingPunct="1"/>
            <a:endParaRPr lang="en-IN" altLang="en-US" dirty="0"/>
          </a:p>
        </p:txBody>
      </p:sp>
      <p:pic>
        <p:nvPicPr>
          <p:cNvPr id="28675" name="Content Placeholder 3" descr="Screenshot (9).png"/>
          <p:cNvPicPr>
            <a:picLocks noGrp="1" noChangeAspect="1"/>
          </p:cNvPicPr>
          <p:nvPr>
            <p:ph idx="1"/>
          </p:nvPr>
        </p:nvPicPr>
        <p:blipFill>
          <a:blip r:embed="rId1"/>
          <a:srcRect/>
          <a:stretch>
            <a:fillRect/>
          </a:stretch>
        </p:blipFill>
        <p:spPr>
          <a:xfrm>
            <a:off x="282575" y="0"/>
            <a:ext cx="9821863" cy="5521325"/>
          </a:xfrm>
          <a:ln/>
        </p:spPr>
      </p:pic>
      <p:sp>
        <p:nvSpPr>
          <p:cNvPr id="28676" name="TextBox 4"/>
          <p:cNvSpPr txBox="1"/>
          <p:nvPr/>
        </p:nvSpPr>
        <p:spPr>
          <a:xfrm>
            <a:off x="287338" y="5668963"/>
            <a:ext cx="11482387" cy="1200150"/>
          </a:xfrm>
          <a:prstGeom prst="rect">
            <a:avLst/>
          </a:prstGeom>
          <a:noFill/>
          <a:ln w="9525">
            <a:noFill/>
          </a:ln>
        </p:spPr>
        <p:txBody>
          <a:bodyPr>
            <a:spAutoFit/>
          </a:bodyPr>
          <a:p>
            <a:pPr lvl="0" eaLnBrk="1" hangingPunct="1"/>
            <a:r>
              <a:rPr lang="en-IN" altLang="en-US" dirty="0">
                <a:latin typeface="Century Gothic" panose="020B0502020202020204" pitchFamily="34" charset="0"/>
                <a:ea typeface="Century Gothic" panose="020B0502020202020204" pitchFamily="34" charset="0"/>
              </a:rPr>
              <a:t>Here’s what happens at backend.. The heart of ticket booking. This procedure ensures that a seat is allotted to only one person, by taking help of powerful concurrency control features of Oracle 12c.</a:t>
            </a:r>
            <a:endParaRPr lang="en-IN" altLang="en-US" dirty="0">
              <a:latin typeface="Century Gothic" panose="020B0502020202020204" pitchFamily="34" charset="0"/>
              <a:ea typeface="Century Gothic" panose="020B0502020202020204" pitchFamily="34" charset="0"/>
            </a:endParaRPr>
          </a:p>
          <a:p>
            <a:pPr lvl="0" eaLnBrk="1" hangingPunct="1"/>
            <a:r>
              <a:rPr lang="en-IN" altLang="en-US" dirty="0">
                <a:latin typeface="Century Gothic" panose="020B0502020202020204" pitchFamily="34" charset="0"/>
                <a:ea typeface="Century Gothic" panose="020B0502020202020204" pitchFamily="34" charset="0"/>
              </a:rPr>
              <a:t> In case there is only 1 seat left, the person who clicks book now earlier gets a seat, other one gets booking failed message.</a:t>
            </a:r>
            <a:endParaRPr lang="en-IN" altLang="en-US" dirty="0">
              <a:latin typeface="Century Gothic" panose="020B0502020202020204" pitchFamily="34" charset="0"/>
              <a:ea typeface="Century Gothic" panose="020B0502020202020204" pitchFamily="34"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9698" name="Picture 3"/>
          <p:cNvPicPr>
            <a:picLocks noChangeAspect="1"/>
          </p:cNvPicPr>
          <p:nvPr/>
        </p:nvPicPr>
        <p:blipFill>
          <a:blip r:embed="rId1"/>
          <a:stretch>
            <a:fillRect/>
          </a:stretch>
        </p:blipFill>
        <p:spPr>
          <a:xfrm>
            <a:off x="0" y="0"/>
            <a:ext cx="7907338" cy="6761163"/>
          </a:xfrm>
          <a:prstGeom prst="rect">
            <a:avLst/>
          </a:prstGeom>
          <a:noFill/>
          <a:ln w="9525">
            <a:noFill/>
          </a:ln>
        </p:spPr>
      </p:pic>
      <p:sp>
        <p:nvSpPr>
          <p:cNvPr id="29699" name="TextBox 2"/>
          <p:cNvSpPr txBox="1"/>
          <p:nvPr/>
        </p:nvSpPr>
        <p:spPr>
          <a:xfrm>
            <a:off x="8164513" y="2378075"/>
            <a:ext cx="3017837" cy="1476375"/>
          </a:xfrm>
          <a:prstGeom prst="rect">
            <a:avLst/>
          </a:prstGeom>
          <a:noFill/>
          <a:ln w="9525">
            <a:noFill/>
          </a:ln>
        </p:spPr>
        <p:txBody>
          <a:bodyPr>
            <a:spAutoFit/>
          </a:bodyPr>
          <a:p>
            <a:pPr lvl="0" eaLnBrk="1" hangingPunct="1"/>
            <a:r>
              <a:rPr lang="en-IN" altLang="en-US" dirty="0">
                <a:latin typeface="Century Gothic" panose="020B0502020202020204" pitchFamily="34" charset="0"/>
                <a:ea typeface="Century Gothic" panose="020B0502020202020204" pitchFamily="34" charset="0"/>
              </a:rPr>
              <a:t>Congratulations…</a:t>
            </a:r>
            <a:endParaRPr lang="en-IN" altLang="en-US" dirty="0">
              <a:latin typeface="Century Gothic" panose="020B0502020202020204" pitchFamily="34" charset="0"/>
              <a:ea typeface="Century Gothic" panose="020B0502020202020204" pitchFamily="34" charset="0"/>
            </a:endParaRPr>
          </a:p>
          <a:p>
            <a:pPr lvl="0" eaLnBrk="1" hangingPunct="1"/>
            <a:endParaRPr lang="en-IN" altLang="en-US" dirty="0">
              <a:latin typeface="Century Gothic" panose="020B0502020202020204" pitchFamily="34" charset="0"/>
              <a:ea typeface="Century Gothic" panose="020B0502020202020204" pitchFamily="34" charset="0"/>
            </a:endParaRPr>
          </a:p>
          <a:p>
            <a:pPr lvl="0" eaLnBrk="1" hangingPunct="1"/>
            <a:r>
              <a:rPr lang="en-IN" altLang="en-US" dirty="0">
                <a:latin typeface="Century Gothic" panose="020B0502020202020204" pitchFamily="34" charset="0"/>
                <a:ea typeface="Century Gothic" panose="020B0502020202020204" pitchFamily="34" charset="0"/>
              </a:rPr>
              <a:t>You just booked a ticket, that’s how your booked ticket looks like !</a:t>
            </a:r>
            <a:endParaRPr lang="en-IN" altLang="en-US" dirty="0">
              <a:latin typeface="Century Gothic" panose="020B0502020202020204" pitchFamily="34" charset="0"/>
              <a:ea typeface="Century Gothic" panose="020B0502020202020204" pitchFamily="34"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0722" name="Picture 2"/>
          <p:cNvPicPr>
            <a:picLocks noChangeAspect="1"/>
          </p:cNvPicPr>
          <p:nvPr/>
        </p:nvPicPr>
        <p:blipFill>
          <a:blip r:embed="rId1"/>
          <a:stretch>
            <a:fillRect/>
          </a:stretch>
        </p:blipFill>
        <p:spPr>
          <a:xfrm>
            <a:off x="4808538" y="349250"/>
            <a:ext cx="7383462" cy="6858000"/>
          </a:xfrm>
          <a:prstGeom prst="rect">
            <a:avLst/>
          </a:prstGeom>
          <a:noFill/>
          <a:ln w="9525">
            <a:noFill/>
          </a:ln>
        </p:spPr>
      </p:pic>
      <p:sp>
        <p:nvSpPr>
          <p:cNvPr id="30723" name="TextBox 5"/>
          <p:cNvSpPr txBox="1"/>
          <p:nvPr/>
        </p:nvSpPr>
        <p:spPr>
          <a:xfrm>
            <a:off x="404813" y="3016250"/>
            <a:ext cx="4037012" cy="2030413"/>
          </a:xfrm>
          <a:prstGeom prst="rect">
            <a:avLst/>
          </a:prstGeom>
          <a:noFill/>
          <a:ln w="9525">
            <a:noFill/>
          </a:ln>
        </p:spPr>
        <p:txBody>
          <a:bodyPr>
            <a:spAutoFit/>
          </a:bodyPr>
          <a:p>
            <a:pPr lvl="0" eaLnBrk="1" hangingPunct="1"/>
            <a:r>
              <a:rPr lang="en-IN" altLang="en-US" dirty="0">
                <a:latin typeface="Century Gothic" panose="020B0502020202020204" pitchFamily="34" charset="0"/>
                <a:ea typeface="Century Gothic" panose="020B0502020202020204" pitchFamily="34" charset="0"/>
              </a:rPr>
              <a:t>You can also check your flight status, to see if its delayed or on time. </a:t>
            </a:r>
            <a:endParaRPr lang="en-IN" altLang="en-US" dirty="0">
              <a:latin typeface="Century Gothic" panose="020B0502020202020204" pitchFamily="34" charset="0"/>
              <a:ea typeface="Century Gothic" panose="020B0502020202020204" pitchFamily="34" charset="0"/>
            </a:endParaRPr>
          </a:p>
          <a:p>
            <a:pPr lvl="0" eaLnBrk="1" hangingPunct="1"/>
            <a:endParaRPr lang="en-IN" altLang="en-US" dirty="0">
              <a:latin typeface="Century Gothic" panose="020B0502020202020204" pitchFamily="34" charset="0"/>
              <a:ea typeface="Century Gothic" panose="020B0502020202020204" pitchFamily="34" charset="0"/>
            </a:endParaRPr>
          </a:p>
          <a:p>
            <a:pPr lvl="0" eaLnBrk="1" hangingPunct="1"/>
            <a:endParaRPr lang="en-IN" altLang="en-US" dirty="0">
              <a:latin typeface="Century Gothic" panose="020B0502020202020204" pitchFamily="34" charset="0"/>
              <a:ea typeface="Century Gothic" panose="020B0502020202020204" pitchFamily="34" charset="0"/>
            </a:endParaRPr>
          </a:p>
          <a:p>
            <a:pPr lvl="0" eaLnBrk="1" hangingPunct="1"/>
            <a:r>
              <a:rPr lang="en-IN" altLang="en-US" dirty="0">
                <a:latin typeface="Century Gothic" panose="020B0502020202020204" pitchFamily="34" charset="0"/>
                <a:ea typeface="Century Gothic" panose="020B0502020202020204" pitchFamily="34" charset="0"/>
              </a:rPr>
              <a:t>In our case, the flight is delayed by 02 hrs .</a:t>
            </a:r>
            <a:endParaRPr lang="en-IN" altLang="en-US" dirty="0">
              <a:latin typeface="Century Gothic" panose="020B0502020202020204" pitchFamily="34" charset="0"/>
              <a:ea typeface="Century Gothic" panose="020B0502020202020204" pitchFamily="34" charset="0"/>
            </a:endParaRPr>
          </a:p>
        </p:txBody>
      </p:sp>
      <p:sp>
        <p:nvSpPr>
          <p:cNvPr id="8" name="Down Arrow 7"/>
          <p:cNvSpPr/>
          <p:nvPr/>
        </p:nvSpPr>
        <p:spPr>
          <a:xfrm>
            <a:off x="9339263" y="3762375"/>
            <a:ext cx="523875" cy="80962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p>
            <a:pPr lvl="0" algn="ctr" eaLnBrk="1" hangingPunct="1"/>
            <a:endParaRPr lang="en-IN" altLang="en-US" dirty="0"/>
          </a:p>
        </p:txBody>
      </p:sp>
      <p:pic>
        <p:nvPicPr>
          <p:cNvPr id="30725" name="Content Placeholder 3"/>
          <p:cNvPicPr>
            <a:picLocks noGrp="1" noChangeAspect="1"/>
          </p:cNvPicPr>
          <p:nvPr>
            <p:ph idx="1"/>
          </p:nvPr>
        </p:nvPicPr>
        <p:blipFill>
          <a:blip r:embed="rId2"/>
          <a:srcRect/>
          <a:stretch>
            <a:fillRect/>
          </a:stretch>
        </p:blipFill>
        <p:spPr>
          <a:xfrm>
            <a:off x="8610600" y="4572000"/>
            <a:ext cx="2973388" cy="1941513"/>
          </a:xfrm>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1746" name="Picture 3"/>
          <p:cNvPicPr>
            <a:picLocks noChangeAspect="1"/>
          </p:cNvPicPr>
          <p:nvPr/>
        </p:nvPicPr>
        <p:blipFill>
          <a:blip r:embed="rId1"/>
          <a:stretch>
            <a:fillRect/>
          </a:stretch>
        </p:blipFill>
        <p:spPr>
          <a:xfrm>
            <a:off x="90488" y="377825"/>
            <a:ext cx="6567487" cy="6364288"/>
          </a:xfrm>
          <a:prstGeom prst="rect">
            <a:avLst/>
          </a:prstGeom>
          <a:noFill/>
          <a:ln w="9525">
            <a:noFill/>
          </a:ln>
        </p:spPr>
      </p:pic>
      <p:sp>
        <p:nvSpPr>
          <p:cNvPr id="31747" name="Title 10"/>
          <p:cNvSpPr>
            <a:spLocks noGrp="1"/>
          </p:cNvSpPr>
          <p:nvPr>
            <p:ph type="title"/>
          </p:nvPr>
        </p:nvSpPr>
        <p:spPr>
          <a:ln/>
        </p:spPr>
        <p:txBody>
          <a:bodyPr vert="horz" wrap="square" lIns="91440" tIns="45720" rIns="91440" bIns="45720" anchor="ctr"/>
          <a:p>
            <a:pPr eaLnBrk="1" hangingPunct="1"/>
            <a:endParaRPr lang="en-IN" altLang="x-none" dirty="0"/>
          </a:p>
        </p:txBody>
      </p:sp>
      <p:sp>
        <p:nvSpPr>
          <p:cNvPr id="31748" name="Content Placeholder 12"/>
          <p:cNvSpPr>
            <a:spLocks noGrp="1"/>
          </p:cNvSpPr>
          <p:nvPr>
            <p:ph sz="half" idx="2"/>
          </p:nvPr>
        </p:nvSpPr>
        <p:spPr>
          <a:xfrm>
            <a:off x="7045325" y="2578100"/>
            <a:ext cx="4824413" cy="3416300"/>
          </a:xfrm>
          <a:ln/>
        </p:spPr>
        <p:txBody>
          <a:bodyPr vert="horz" wrap="square" lIns="91440" tIns="45720" rIns="91440" bIns="45720" anchor="t"/>
          <a:p>
            <a:pPr eaLnBrk="1" hangingPunct="1"/>
            <a:r>
              <a:rPr lang="en-IN" altLang="en-US" sz="1800" kern="1200" dirty="0"/>
              <a:t>This Is home page for operators</a:t>
            </a:r>
            <a:endParaRPr lang="en-IN" altLang="en-US" sz="1800" kern="1200" dirty="0"/>
          </a:p>
          <a:p>
            <a:pPr eaLnBrk="1" hangingPunct="1"/>
            <a:endParaRPr lang="en-IN" altLang="en-US" sz="1800" kern="1200" dirty="0"/>
          </a:p>
          <a:p>
            <a:pPr eaLnBrk="1" hangingPunct="1"/>
            <a:r>
              <a:rPr lang="en-IN" altLang="en-US" sz="1800" kern="1200" dirty="0"/>
              <a:t>They can see all the flights that are running for a given date, and they can modify them</a:t>
            </a:r>
            <a:endParaRPr lang="en-IN" altLang="en-US" sz="1800" kern="1200" dirty="0"/>
          </a:p>
          <a:p>
            <a:pPr eaLnBrk="1" hangingPunct="1"/>
            <a:endParaRPr lang="en-IN" altLang="en-US" sz="1800" kern="1200" dirty="0"/>
          </a:p>
          <a:p>
            <a:pPr eaLnBrk="1" hangingPunct="1"/>
            <a:r>
              <a:rPr lang="en-IN" altLang="en-US" sz="1800" kern="1200" dirty="0"/>
              <a:t>They can also see all the passengers who have booked a ticket</a:t>
            </a:r>
            <a:endParaRPr lang="en-IN" altLang="en-US" sz="1800" kern="1200" dirty="0"/>
          </a:p>
          <a:p>
            <a:pPr eaLnBrk="1" hangingPunct="1"/>
            <a:endParaRPr lang="en-IN" altLang="x-none" sz="1800" kern="120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2770" name="Picture 3"/>
          <p:cNvPicPr>
            <a:picLocks noChangeAspect="1"/>
          </p:cNvPicPr>
          <p:nvPr/>
        </p:nvPicPr>
        <p:blipFill>
          <a:blip r:embed="rId1"/>
          <a:stretch>
            <a:fillRect/>
          </a:stretch>
        </p:blipFill>
        <p:spPr>
          <a:xfrm>
            <a:off x="0" y="0"/>
            <a:ext cx="7250113" cy="6761163"/>
          </a:xfrm>
          <a:prstGeom prst="rect">
            <a:avLst/>
          </a:prstGeom>
          <a:noFill/>
          <a:ln w="9525">
            <a:noFill/>
          </a:ln>
        </p:spPr>
      </p:pic>
      <p:sp>
        <p:nvSpPr>
          <p:cNvPr id="32771" name="TextBox 2"/>
          <p:cNvSpPr txBox="1"/>
          <p:nvPr/>
        </p:nvSpPr>
        <p:spPr>
          <a:xfrm>
            <a:off x="7759700" y="2533650"/>
            <a:ext cx="3565525" cy="2032000"/>
          </a:xfrm>
          <a:prstGeom prst="rect">
            <a:avLst/>
          </a:prstGeom>
          <a:noFill/>
          <a:ln w="9525">
            <a:noFill/>
          </a:ln>
        </p:spPr>
        <p:txBody>
          <a:bodyPr>
            <a:spAutoFit/>
          </a:bodyPr>
          <a:p>
            <a:pPr lvl="0" eaLnBrk="1" hangingPunct="1"/>
            <a:r>
              <a:rPr lang="en-IN" altLang="en-US" dirty="0">
                <a:latin typeface="Century Gothic" panose="020B0502020202020204" pitchFamily="34" charset="0"/>
                <a:ea typeface="Century Gothic" panose="020B0502020202020204" pitchFamily="34" charset="0"/>
              </a:rPr>
              <a:t>All the details of flights of a particular date are shown.</a:t>
            </a:r>
            <a:endParaRPr lang="en-IN" altLang="en-US" dirty="0">
              <a:latin typeface="Century Gothic" panose="020B0502020202020204" pitchFamily="34" charset="0"/>
              <a:ea typeface="Century Gothic" panose="020B0502020202020204" pitchFamily="34" charset="0"/>
            </a:endParaRPr>
          </a:p>
          <a:p>
            <a:pPr lvl="0" eaLnBrk="1" hangingPunct="1"/>
            <a:endParaRPr lang="en-IN" altLang="en-US" dirty="0">
              <a:latin typeface="Century Gothic" panose="020B0502020202020204" pitchFamily="34" charset="0"/>
              <a:ea typeface="Century Gothic" panose="020B0502020202020204" pitchFamily="34" charset="0"/>
            </a:endParaRPr>
          </a:p>
          <a:p>
            <a:pPr lvl="0" eaLnBrk="1" hangingPunct="1"/>
            <a:r>
              <a:rPr lang="en-IN" altLang="en-US" dirty="0">
                <a:latin typeface="Century Gothic" panose="020B0502020202020204" pitchFamily="34" charset="0"/>
                <a:ea typeface="Century Gothic" panose="020B0502020202020204" pitchFamily="34" charset="0"/>
              </a:rPr>
              <a:t>Suppose , we want to change status of any flight, we can select it, and click on edit.</a:t>
            </a:r>
            <a:endParaRPr lang="en-IN" altLang="en-US" dirty="0">
              <a:latin typeface="Century Gothic" panose="020B0502020202020204" pitchFamily="34" charset="0"/>
              <a:ea typeface="Century Gothic" panose="020B0502020202020204" pitchFamily="34" charset="0"/>
            </a:endParaRPr>
          </a:p>
          <a:p>
            <a:pPr lvl="0" eaLnBrk="1" hangingPunct="1"/>
            <a:endParaRPr lang="en-IN" altLang="en-US" dirty="0">
              <a:latin typeface="Century Gothic" panose="020B0502020202020204" pitchFamily="34" charset="0"/>
              <a:ea typeface="Century Gothic" panose="020B0502020202020204" pitchFamily="34" charset="0"/>
            </a:endParaRPr>
          </a:p>
        </p:txBody>
      </p:sp>
      <p:sp>
        <p:nvSpPr>
          <p:cNvPr id="5" name="Left Arrow 4"/>
          <p:cNvSpPr/>
          <p:nvPr/>
        </p:nvSpPr>
        <p:spPr>
          <a:xfrm>
            <a:off x="1998663" y="6073775"/>
            <a:ext cx="796925" cy="392113"/>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anchor="ctr"/>
          <a:p>
            <a:pPr lvl="0" algn="ctr" eaLnBrk="1" hangingPunct="1"/>
            <a:endParaRPr lang="en-IN" altLang="en-US"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3794" name="Content Placeholder 3"/>
          <p:cNvPicPr>
            <a:picLocks noGrp="1" noChangeAspect="1"/>
          </p:cNvPicPr>
          <p:nvPr>
            <p:ph idx="1"/>
          </p:nvPr>
        </p:nvPicPr>
        <p:blipFill>
          <a:blip r:embed="rId1"/>
          <a:srcRect/>
          <a:stretch>
            <a:fillRect/>
          </a:stretch>
        </p:blipFill>
        <p:spPr>
          <a:xfrm>
            <a:off x="0" y="425450"/>
            <a:ext cx="7340600" cy="6065838"/>
          </a:xfrm>
          <a:ln/>
        </p:spPr>
      </p:pic>
      <p:sp>
        <p:nvSpPr>
          <p:cNvPr id="33795" name="TextBox 2"/>
          <p:cNvSpPr txBox="1"/>
          <p:nvPr/>
        </p:nvSpPr>
        <p:spPr>
          <a:xfrm>
            <a:off x="7524750" y="2168525"/>
            <a:ext cx="4035425" cy="2862263"/>
          </a:xfrm>
          <a:prstGeom prst="rect">
            <a:avLst/>
          </a:prstGeom>
          <a:noFill/>
          <a:ln w="9525">
            <a:noFill/>
          </a:ln>
        </p:spPr>
        <p:txBody>
          <a:bodyPr>
            <a:spAutoFit/>
          </a:bodyPr>
          <a:p>
            <a:pPr lvl="0" eaLnBrk="1" hangingPunct="1"/>
            <a:r>
              <a:rPr lang="en-IN" altLang="en-US" dirty="0">
                <a:latin typeface="Century Gothic" panose="020B0502020202020204" pitchFamily="34" charset="0"/>
                <a:ea typeface="Century Gothic" panose="020B0502020202020204" pitchFamily="34" charset="0"/>
              </a:rPr>
              <a:t>That takes us here,</a:t>
            </a:r>
            <a:endParaRPr lang="en-IN" altLang="en-US" dirty="0">
              <a:latin typeface="Century Gothic" panose="020B0502020202020204" pitchFamily="34" charset="0"/>
              <a:ea typeface="Century Gothic" panose="020B0502020202020204" pitchFamily="34" charset="0"/>
            </a:endParaRPr>
          </a:p>
          <a:p>
            <a:pPr lvl="0" eaLnBrk="1" hangingPunct="1"/>
            <a:r>
              <a:rPr lang="en-IN" altLang="en-US" dirty="0">
                <a:latin typeface="Century Gothic" panose="020B0502020202020204" pitchFamily="34" charset="0"/>
                <a:ea typeface="Century Gothic" panose="020B0502020202020204" pitchFamily="34" charset="0"/>
              </a:rPr>
              <a:t>We can delay or cancel our flight from here</a:t>
            </a:r>
            <a:endParaRPr lang="en-IN" altLang="en-US" dirty="0">
              <a:latin typeface="Century Gothic" panose="020B0502020202020204" pitchFamily="34" charset="0"/>
              <a:ea typeface="Century Gothic" panose="020B0502020202020204" pitchFamily="34" charset="0"/>
            </a:endParaRPr>
          </a:p>
          <a:p>
            <a:pPr lvl="0" eaLnBrk="1" hangingPunct="1"/>
            <a:endParaRPr lang="en-IN" altLang="en-US" dirty="0">
              <a:latin typeface="Century Gothic" panose="020B0502020202020204" pitchFamily="34" charset="0"/>
              <a:ea typeface="Century Gothic" panose="020B0502020202020204" pitchFamily="34" charset="0"/>
            </a:endParaRPr>
          </a:p>
          <a:p>
            <a:pPr lvl="0" eaLnBrk="1" hangingPunct="1"/>
            <a:r>
              <a:rPr lang="en-IN" altLang="en-US" dirty="0">
                <a:latin typeface="Century Gothic" panose="020B0502020202020204" pitchFamily="34" charset="0"/>
                <a:ea typeface="Century Gothic" panose="020B0502020202020204" pitchFamily="34" charset="0"/>
              </a:rPr>
              <a:t>Once a flight is cancelled, the system automatically cancels all the tickets that were booked for that flight, and provides refunds to passengers</a:t>
            </a:r>
            <a:endParaRPr lang="en-IN" altLang="en-US" dirty="0">
              <a:latin typeface="Century Gothic" panose="020B0502020202020204" pitchFamily="34" charset="0"/>
              <a:ea typeface="Century Gothic" panose="020B0502020202020204" pitchFamily="34" charset="0"/>
            </a:endParaRPr>
          </a:p>
          <a:p>
            <a:pPr lvl="0" eaLnBrk="1" hangingPunct="1"/>
            <a:endParaRPr lang="en-IN" altLang="en-US" dirty="0">
              <a:latin typeface="Century Gothic" panose="020B0502020202020204" pitchFamily="34" charset="0"/>
              <a:ea typeface="Century Gothic" panose="020B0502020202020204" pitchFamily="34"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386" name="Title 1"/>
          <p:cNvSpPr>
            <a:spLocks noGrp="1"/>
          </p:cNvSpPr>
          <p:nvPr>
            <p:ph type="title"/>
          </p:nvPr>
        </p:nvSpPr>
        <p:spPr>
          <a:ln/>
        </p:spPr>
        <p:txBody>
          <a:bodyPr vert="horz" wrap="square" lIns="91440" tIns="45720" rIns="91440" bIns="45720" anchor="ctr"/>
          <a:p>
            <a:pPr eaLnBrk="1" hangingPunct="1"/>
            <a:r>
              <a:rPr lang="en-IN" altLang="en-US" dirty="0"/>
              <a:t>OBJECTIVE </a:t>
            </a:r>
            <a:endParaRPr lang="en-IN" altLang="en-US" dirty="0"/>
          </a:p>
        </p:txBody>
      </p:sp>
      <p:sp>
        <p:nvSpPr>
          <p:cNvPr id="16387" name="Content Placeholder 2"/>
          <p:cNvSpPr>
            <a:spLocks noGrp="1"/>
          </p:cNvSpPr>
          <p:nvPr>
            <p:ph idx="1"/>
          </p:nvPr>
        </p:nvSpPr>
        <p:spPr>
          <a:xfrm>
            <a:off x="1155700" y="2603500"/>
            <a:ext cx="8824913" cy="3416300"/>
          </a:xfrm>
          <a:ln/>
        </p:spPr>
        <p:txBody>
          <a:bodyPr vert="horz" wrap="square" lIns="91440" tIns="45720" rIns="91440" bIns="45720" anchor="t"/>
          <a:p>
            <a:pPr eaLnBrk="1" hangingPunct="1"/>
            <a:r>
              <a:rPr lang="en-IN" altLang="en-US" sz="1800" dirty="0"/>
              <a:t>The main objective of this application is to decrease the manual mistakes engaged in the commercial airline booking process and create it practical for the clients to book the routes as when they require such that they can implement this application to create bookings, change bookings or terminate a particular booking.</a:t>
            </a:r>
            <a:endParaRPr lang="en-IN" altLang="en-US" sz="18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4818" name="Picture 3"/>
          <p:cNvPicPr>
            <a:picLocks noChangeAspect="1"/>
          </p:cNvPicPr>
          <p:nvPr/>
        </p:nvPicPr>
        <p:blipFill>
          <a:blip r:embed="rId1"/>
          <a:stretch>
            <a:fillRect/>
          </a:stretch>
        </p:blipFill>
        <p:spPr>
          <a:xfrm>
            <a:off x="93663" y="469900"/>
            <a:ext cx="7573962" cy="6388100"/>
          </a:xfrm>
          <a:prstGeom prst="rect">
            <a:avLst/>
          </a:prstGeom>
          <a:noFill/>
          <a:ln w="9525">
            <a:noFill/>
          </a:ln>
        </p:spPr>
      </p:pic>
      <p:sp>
        <p:nvSpPr>
          <p:cNvPr id="34819" name="TextBox 2"/>
          <p:cNvSpPr txBox="1"/>
          <p:nvPr/>
        </p:nvSpPr>
        <p:spPr>
          <a:xfrm>
            <a:off x="7929563" y="2547938"/>
            <a:ext cx="3644900" cy="2030412"/>
          </a:xfrm>
          <a:prstGeom prst="rect">
            <a:avLst/>
          </a:prstGeom>
          <a:noFill/>
          <a:ln w="9525">
            <a:noFill/>
          </a:ln>
        </p:spPr>
        <p:txBody>
          <a:bodyPr>
            <a:spAutoFit/>
          </a:bodyPr>
          <a:p>
            <a:pPr lvl="0" eaLnBrk="1" hangingPunct="1"/>
            <a:r>
              <a:rPr lang="en-IN" altLang="en-US" dirty="0">
                <a:latin typeface="Century Gothic" panose="020B0502020202020204" pitchFamily="34" charset="0"/>
                <a:ea typeface="Century Gothic" panose="020B0502020202020204" pitchFamily="34" charset="0"/>
              </a:rPr>
              <a:t>If the operator clicks on passenger details, he is taken to this window, where he can view all the tickets that were booked.</a:t>
            </a:r>
            <a:endParaRPr lang="en-IN" altLang="en-US" dirty="0">
              <a:latin typeface="Century Gothic" panose="020B0502020202020204" pitchFamily="34" charset="0"/>
              <a:ea typeface="Century Gothic" panose="020B0502020202020204" pitchFamily="34" charset="0"/>
            </a:endParaRPr>
          </a:p>
          <a:p>
            <a:pPr lvl="0" eaLnBrk="1" hangingPunct="1"/>
            <a:endParaRPr lang="en-IN" altLang="en-US" dirty="0">
              <a:latin typeface="Century Gothic" panose="020B0502020202020204" pitchFamily="34" charset="0"/>
              <a:ea typeface="Century Gothic" panose="020B0502020202020204" pitchFamily="34" charset="0"/>
            </a:endParaRPr>
          </a:p>
          <a:p>
            <a:pPr lvl="0" eaLnBrk="1" hangingPunct="1"/>
            <a:endParaRPr lang="en-IN" altLang="en-US" dirty="0">
              <a:latin typeface="Century Gothic" panose="020B0502020202020204" pitchFamily="34" charset="0"/>
              <a:ea typeface="Century Gothic" panose="020B0502020202020204" pitchFamily="34"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7890" name="Title 1"/>
          <p:cNvSpPr>
            <a:spLocks noGrp="1"/>
          </p:cNvSpPr>
          <p:nvPr>
            <p:ph type="title"/>
          </p:nvPr>
        </p:nvSpPr>
        <p:spPr>
          <a:ln/>
        </p:spPr>
        <p:txBody>
          <a:bodyPr vert="horz" wrap="square" lIns="91440" tIns="45720" rIns="91440" bIns="45720" anchor="ctr"/>
          <a:p>
            <a:pPr eaLnBrk="1" hangingPunct="1"/>
            <a:r>
              <a:rPr lang="en-IN" altLang="en-US" dirty="0"/>
              <a:t>Following is the description of tables that we used in our database :-</a:t>
            </a:r>
            <a:endParaRPr lang="en-IN" altLang="en-US" dirty="0"/>
          </a:p>
        </p:txBody>
      </p:sp>
      <p:pic>
        <p:nvPicPr>
          <p:cNvPr id="2" name="Content Placeholder 1" descr="3"/>
          <p:cNvPicPr>
            <a:picLocks noChangeAspect="1"/>
          </p:cNvPicPr>
          <p:nvPr>
            <p:ph idx="1"/>
          </p:nvPr>
        </p:nvPicPr>
        <p:blipFill>
          <a:blip r:embed="rId1"/>
          <a:stretch>
            <a:fillRect/>
          </a:stretch>
        </p:blipFill>
        <p:spPr>
          <a:xfrm>
            <a:off x="1537970" y="2485390"/>
            <a:ext cx="9116060" cy="403733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Content Placeholder 1" descr="1"/>
          <p:cNvPicPr>
            <a:picLocks noChangeAspect="1"/>
          </p:cNvPicPr>
          <p:nvPr>
            <p:ph idx="1"/>
          </p:nvPr>
        </p:nvPicPr>
        <p:blipFill>
          <a:blip r:embed="rId1"/>
          <a:stretch>
            <a:fillRect/>
          </a:stretch>
        </p:blipFill>
        <p:spPr>
          <a:xfrm>
            <a:off x="1994535" y="86995"/>
            <a:ext cx="7583170" cy="6684645"/>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6866" name="Title 1"/>
          <p:cNvSpPr>
            <a:spLocks noGrp="1"/>
          </p:cNvSpPr>
          <p:nvPr>
            <p:ph type="title"/>
          </p:nvPr>
        </p:nvSpPr>
        <p:spPr>
          <a:ln/>
        </p:spPr>
        <p:txBody>
          <a:bodyPr vert="horz" wrap="square" lIns="91440" tIns="45720" rIns="91440" bIns="45720" anchor="ctr"/>
          <a:p>
            <a:pPr eaLnBrk="1" hangingPunct="1"/>
            <a:endParaRPr lang="en-US" altLang="en-US" dirty="0"/>
          </a:p>
        </p:txBody>
      </p:sp>
      <p:pic>
        <p:nvPicPr>
          <p:cNvPr id="2" name="Content Placeholder 1" descr="2"/>
          <p:cNvPicPr>
            <a:picLocks noChangeAspect="1"/>
          </p:cNvPicPr>
          <p:nvPr>
            <p:ph idx="1"/>
          </p:nvPr>
        </p:nvPicPr>
        <p:blipFill>
          <a:blip r:embed="rId1"/>
          <a:stretch>
            <a:fillRect/>
          </a:stretch>
        </p:blipFill>
        <p:spPr>
          <a:xfrm>
            <a:off x="1230630" y="278130"/>
            <a:ext cx="8611235" cy="651256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descr="E:\Dbms-AirlineBookingSystem\AirlinesBookingSystem\src\7.jpg"/>
          <p:cNvPicPr>
            <a:picLocks noChangeAspect="1" noChangeArrowheads="1"/>
          </p:cNvPicPr>
          <p:nvPr/>
        </p:nvPicPr>
        <p:blipFill>
          <a:blip r:embed="rId1"/>
          <a:srcRect/>
          <a:stretch>
            <a:fillRect/>
          </a:stretch>
        </p:blipFill>
        <p:spPr bwMode="auto">
          <a:xfrm>
            <a:off x="602615" y="62230"/>
            <a:ext cx="10987405" cy="7143750"/>
          </a:xfrm>
          <a:prstGeom prst="rect">
            <a:avLst/>
          </a:prstGeom>
          <a:noFill/>
        </p:spPr>
      </p:pic>
      <p:sp>
        <p:nvSpPr>
          <p:cNvPr id="2" name="Title 1"/>
          <p:cNvSpPr>
            <a:spLocks noGrp="1"/>
          </p:cNvSpPr>
          <p:nvPr>
            <p:ph type="title"/>
          </p:nvPr>
        </p:nvSpPr>
        <p:spPr>
          <a:xfrm>
            <a:off x="2438400" y="357166"/>
            <a:ext cx="8229600" cy="1143000"/>
          </a:xfrm>
        </p:spPr>
        <p:txBody>
          <a:bodyPr>
            <a:normAutofit/>
          </a:bodyPr>
          <a:lstStyle/>
          <a:p>
            <a:r>
              <a:rPr lang="en-IN" sz="6000" dirty="0" smtClean="0">
                <a:ln w="22225">
                  <a:solidFill>
                    <a:schemeClr val="accent2"/>
                  </a:solidFill>
                  <a:prstDash val="solid"/>
                </a:ln>
                <a:solidFill>
                  <a:schemeClr val="accent2">
                    <a:lumMod val="40000"/>
                    <a:lumOff val="60000"/>
                  </a:schemeClr>
                </a:solidFill>
                <a:effectLst/>
              </a:rPr>
              <a:t>THANK YOU </a:t>
            </a:r>
            <a:r>
              <a:rPr lang="en-IN" sz="6000" dirty="0" smtClean="0">
                <a:ln/>
                <a:gradFill>
                  <a:gsLst>
                    <a:gs pos="21000">
                      <a:srgbClr val="53575C"/>
                    </a:gs>
                    <a:gs pos="88000">
                      <a:srgbClr val="C5C7CA"/>
                    </a:gs>
                  </a:gsLst>
                  <a:lin ang="5400000"/>
                </a:gradFill>
                <a:effectLst/>
              </a:rPr>
              <a:t>!</a:t>
            </a:r>
            <a:endParaRPr lang="en-IN" sz="6000" dirty="0" smtClean="0">
              <a:ln/>
              <a:gradFill>
                <a:gsLst>
                  <a:gs pos="21000">
                    <a:srgbClr val="53575C"/>
                  </a:gs>
                  <a:gs pos="88000">
                    <a:srgbClr val="C5C7CA"/>
                  </a:gs>
                </a:gsLst>
                <a:lin ang="5400000"/>
              </a:gradFill>
              <a:effectLst/>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7410" name="Title 1"/>
          <p:cNvSpPr>
            <a:spLocks noGrp="1"/>
          </p:cNvSpPr>
          <p:nvPr>
            <p:ph type="title"/>
          </p:nvPr>
        </p:nvSpPr>
        <p:spPr>
          <a:xfrm>
            <a:off x="942975" y="520700"/>
            <a:ext cx="8761413" cy="706438"/>
          </a:xfrm>
          <a:ln/>
        </p:spPr>
        <p:txBody>
          <a:bodyPr vert="horz" wrap="square" lIns="91440" tIns="45720" rIns="91440" bIns="45720" anchor="ctr"/>
          <a:p>
            <a:pPr eaLnBrk="1" hangingPunct="1"/>
            <a:r>
              <a:rPr lang="en-IN" altLang="en-US" dirty="0"/>
              <a:t> ER DIAGRAM</a:t>
            </a:r>
            <a:endParaRPr lang="en-IN" altLang="en-US" dirty="0"/>
          </a:p>
        </p:txBody>
      </p:sp>
      <p:pic>
        <p:nvPicPr>
          <p:cNvPr id="17411" name="Content Placeholder 3" descr="Air"/>
          <p:cNvPicPr>
            <a:picLocks noChangeAspect="1"/>
          </p:cNvPicPr>
          <p:nvPr>
            <p:ph idx="1"/>
          </p:nvPr>
        </p:nvPicPr>
        <p:blipFill>
          <a:blip r:embed="rId1"/>
          <a:srcRect/>
          <a:stretch>
            <a:fillRect/>
          </a:stretch>
        </p:blipFill>
        <p:spPr>
          <a:xfrm>
            <a:off x="285750" y="0"/>
            <a:ext cx="11503025" cy="6191250"/>
          </a:xfrm>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8434" name="Picture 1"/>
          <p:cNvPicPr>
            <a:picLocks noChangeAspect="1"/>
          </p:cNvPicPr>
          <p:nvPr/>
        </p:nvPicPr>
        <p:blipFill>
          <a:blip r:embed="rId1"/>
          <a:stretch>
            <a:fillRect/>
          </a:stretch>
        </p:blipFill>
        <p:spPr>
          <a:xfrm>
            <a:off x="0" y="-103187"/>
            <a:ext cx="7135813" cy="6870700"/>
          </a:xfrm>
          <a:prstGeom prst="rect">
            <a:avLst/>
          </a:prstGeom>
          <a:noFill/>
          <a:ln w="9525">
            <a:noFill/>
          </a:ln>
        </p:spPr>
      </p:pic>
      <p:sp>
        <p:nvSpPr>
          <p:cNvPr id="18435" name="Title 3"/>
          <p:cNvSpPr>
            <a:spLocks noGrp="1"/>
          </p:cNvSpPr>
          <p:nvPr>
            <p:ph type="title"/>
          </p:nvPr>
        </p:nvSpPr>
        <p:spPr>
          <a:ln/>
        </p:spPr>
        <p:txBody>
          <a:bodyPr vert="horz" wrap="square" lIns="91440" tIns="45720" rIns="91440" bIns="45720" anchor="ctr"/>
          <a:p>
            <a:pPr eaLnBrk="1" hangingPunct="1"/>
            <a:r>
              <a:rPr lang="en-IN" altLang="x-none" dirty="0"/>
              <a:t>z</a:t>
            </a:r>
            <a:endParaRPr lang="en-IN" altLang="x-none" dirty="0"/>
          </a:p>
        </p:txBody>
      </p:sp>
      <p:sp>
        <p:nvSpPr>
          <p:cNvPr id="18436" name="Content Placeholder 7"/>
          <p:cNvSpPr>
            <a:spLocks noGrp="1"/>
          </p:cNvSpPr>
          <p:nvPr>
            <p:ph sz="half" idx="2"/>
          </p:nvPr>
        </p:nvSpPr>
        <p:spPr>
          <a:xfrm>
            <a:off x="7123113" y="2355850"/>
            <a:ext cx="4824412" cy="3416300"/>
          </a:xfrm>
          <a:ln/>
        </p:spPr>
        <p:txBody>
          <a:bodyPr vert="horz" wrap="square" lIns="91440" tIns="45720" rIns="91440" bIns="45720" anchor="t"/>
          <a:p>
            <a:pPr eaLnBrk="1" hangingPunct="1"/>
            <a:r>
              <a:rPr lang="en-IN" altLang="en-US" sz="1800" kern="1200" dirty="0"/>
              <a:t>Login Window:-</a:t>
            </a:r>
            <a:endParaRPr lang="en-IN" altLang="en-US" sz="1800" kern="1200" dirty="0"/>
          </a:p>
          <a:p>
            <a:pPr eaLnBrk="1" hangingPunct="1"/>
            <a:r>
              <a:rPr lang="en-IN" altLang="en-US" sz="1800" kern="1200" dirty="0"/>
              <a:t> If you are a user, enter your username and password to log in</a:t>
            </a:r>
            <a:endParaRPr lang="en-IN" altLang="en-US" sz="1800" kern="1200" dirty="0"/>
          </a:p>
          <a:p>
            <a:pPr eaLnBrk="1" hangingPunct="1"/>
            <a:r>
              <a:rPr lang="en-IN" altLang="en-US" sz="1800" kern="1200" dirty="0"/>
              <a:t> If you are a new user, sign up!</a:t>
            </a:r>
            <a:endParaRPr lang="en-IN" altLang="en-US" sz="1800" kern="1200" dirty="0"/>
          </a:p>
          <a:p>
            <a:pPr eaLnBrk="1" hangingPunct="1"/>
            <a:endParaRPr lang="en-IN" altLang="en-US" sz="1800" kern="1200" dirty="0"/>
          </a:p>
          <a:p>
            <a:pPr eaLnBrk="1" hangingPunct="1"/>
            <a:r>
              <a:rPr lang="en-IN" altLang="en-US" sz="1800" kern="1200" dirty="0"/>
              <a:t>For officials, go to official login page</a:t>
            </a:r>
            <a:endParaRPr lang="en-IN" altLang="en-US" sz="1800" kern="1200" dirty="0"/>
          </a:p>
          <a:p>
            <a:pPr eaLnBrk="1" hangingPunct="1"/>
            <a:endParaRPr lang="en-IN" altLang="x-none" sz="1800" kern="12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9458" name="Picture 1"/>
          <p:cNvPicPr>
            <a:picLocks noChangeAspect="1"/>
          </p:cNvPicPr>
          <p:nvPr/>
        </p:nvPicPr>
        <p:blipFill>
          <a:blip r:embed="rId1"/>
          <a:stretch>
            <a:fillRect/>
          </a:stretch>
        </p:blipFill>
        <p:spPr>
          <a:xfrm>
            <a:off x="0" y="0"/>
            <a:ext cx="7383463" cy="6858000"/>
          </a:xfrm>
          <a:prstGeom prst="rect">
            <a:avLst/>
          </a:prstGeom>
          <a:noFill/>
          <a:ln w="9525">
            <a:noFill/>
          </a:ln>
        </p:spPr>
      </p:pic>
      <p:sp>
        <p:nvSpPr>
          <p:cNvPr id="3" name="Striped Right Arrow 2"/>
          <p:cNvSpPr/>
          <p:nvPr/>
        </p:nvSpPr>
        <p:spPr>
          <a:xfrm rot="16200000">
            <a:off x="5782469" y="1119981"/>
            <a:ext cx="1042988" cy="412750"/>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p>
            <a:pPr lvl="0" algn="ctr" eaLnBrk="1" hangingPunct="1"/>
            <a:endParaRPr lang="en-US" altLang="en-US" dirty="0"/>
          </a:p>
        </p:txBody>
      </p:sp>
      <p:sp>
        <p:nvSpPr>
          <p:cNvPr id="19460" name="TextBox 3"/>
          <p:cNvSpPr txBox="1"/>
          <p:nvPr/>
        </p:nvSpPr>
        <p:spPr>
          <a:xfrm>
            <a:off x="7904163" y="2978150"/>
            <a:ext cx="3517900" cy="1754188"/>
          </a:xfrm>
          <a:prstGeom prst="rect">
            <a:avLst/>
          </a:prstGeom>
          <a:noFill/>
          <a:ln w="9525">
            <a:noFill/>
          </a:ln>
        </p:spPr>
        <p:txBody>
          <a:bodyPr>
            <a:spAutoFit/>
          </a:bodyPr>
          <a:p>
            <a:pPr lvl="0" eaLnBrk="1" hangingPunct="1"/>
            <a:r>
              <a:rPr lang="en-IN" altLang="en-US" dirty="0">
                <a:latin typeface="Century Gothic" panose="020B0502020202020204" pitchFamily="34" charset="0"/>
                <a:ea typeface="Century Gothic" panose="020B0502020202020204" pitchFamily="34" charset="0"/>
              </a:rPr>
              <a:t>This is homepage of app</a:t>
            </a:r>
            <a:endParaRPr lang="en-IN" altLang="en-US" dirty="0">
              <a:latin typeface="Century Gothic" panose="020B0502020202020204" pitchFamily="34" charset="0"/>
              <a:ea typeface="Century Gothic" panose="020B0502020202020204" pitchFamily="34" charset="0"/>
            </a:endParaRPr>
          </a:p>
          <a:p>
            <a:pPr lvl="0" eaLnBrk="1" hangingPunct="1"/>
            <a:r>
              <a:rPr lang="en-IN" altLang="en-US" dirty="0">
                <a:latin typeface="Century Gothic" panose="020B0502020202020204" pitchFamily="34" charset="0"/>
                <a:ea typeface="Century Gothic" panose="020B0502020202020204" pitchFamily="34" charset="0"/>
              </a:rPr>
              <a:t>Everything happens here</a:t>
            </a:r>
            <a:endParaRPr lang="en-IN" altLang="en-US" dirty="0">
              <a:latin typeface="Century Gothic" panose="020B0502020202020204" pitchFamily="34" charset="0"/>
              <a:ea typeface="Century Gothic" panose="020B0502020202020204" pitchFamily="34" charset="0"/>
            </a:endParaRPr>
          </a:p>
          <a:p>
            <a:pPr lvl="0" eaLnBrk="1" hangingPunct="1"/>
            <a:endParaRPr lang="en-IN" altLang="en-US" dirty="0">
              <a:latin typeface="Century Gothic" panose="020B0502020202020204" pitchFamily="34" charset="0"/>
              <a:ea typeface="Century Gothic" panose="020B0502020202020204" pitchFamily="34" charset="0"/>
            </a:endParaRPr>
          </a:p>
          <a:p>
            <a:pPr lvl="0" eaLnBrk="1" hangingPunct="1"/>
            <a:endParaRPr lang="en-IN" altLang="en-US" dirty="0">
              <a:latin typeface="Century Gothic" panose="020B0502020202020204" pitchFamily="34" charset="0"/>
              <a:ea typeface="Century Gothic" panose="020B0502020202020204" pitchFamily="34" charset="0"/>
            </a:endParaRPr>
          </a:p>
          <a:p>
            <a:pPr lvl="0" eaLnBrk="1" hangingPunct="1"/>
            <a:r>
              <a:rPr lang="en-IN" altLang="en-US" dirty="0">
                <a:latin typeface="Century Gothic" panose="020B0502020202020204" pitchFamily="34" charset="0"/>
                <a:ea typeface="Century Gothic" panose="020B0502020202020204" pitchFamily="34" charset="0"/>
              </a:rPr>
              <a:t>First, lets click on my profile</a:t>
            </a:r>
            <a:endParaRPr lang="en-IN" altLang="en-US" dirty="0">
              <a:latin typeface="Century Gothic" panose="020B0502020202020204" pitchFamily="34" charset="0"/>
              <a:ea typeface="Century Gothic" panose="020B0502020202020204" pitchFamily="34" charset="0"/>
            </a:endParaRPr>
          </a:p>
          <a:p>
            <a:pPr lvl="0" eaLnBrk="1" hangingPunct="1"/>
            <a:endParaRPr lang="en-IN" altLang="en-US" dirty="0">
              <a:latin typeface="Century Gothic" panose="020B0502020202020204" pitchFamily="34" charset="0"/>
              <a:ea typeface="Century Gothic" panose="020B0502020202020204" pitchFamily="34"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0482" name="Picture 1"/>
          <p:cNvPicPr>
            <a:picLocks noChangeAspect="1"/>
          </p:cNvPicPr>
          <p:nvPr/>
        </p:nvPicPr>
        <p:blipFill>
          <a:blip r:embed="rId1"/>
          <a:stretch>
            <a:fillRect/>
          </a:stretch>
        </p:blipFill>
        <p:spPr>
          <a:xfrm>
            <a:off x="0" y="0"/>
            <a:ext cx="7383463" cy="6858000"/>
          </a:xfrm>
          <a:prstGeom prst="rect">
            <a:avLst/>
          </a:prstGeom>
          <a:noFill/>
          <a:ln w="9525">
            <a:noFill/>
          </a:ln>
        </p:spPr>
      </p:pic>
      <p:sp>
        <p:nvSpPr>
          <p:cNvPr id="20483" name="TextBox 2"/>
          <p:cNvSpPr txBox="1"/>
          <p:nvPr/>
        </p:nvSpPr>
        <p:spPr>
          <a:xfrm>
            <a:off x="7577138" y="2351088"/>
            <a:ext cx="4614862" cy="1754187"/>
          </a:xfrm>
          <a:prstGeom prst="rect">
            <a:avLst/>
          </a:prstGeom>
          <a:noFill/>
          <a:ln w="9525">
            <a:noFill/>
          </a:ln>
        </p:spPr>
        <p:txBody>
          <a:bodyPr>
            <a:spAutoFit/>
          </a:bodyPr>
          <a:p>
            <a:pPr lvl="0" eaLnBrk="1" hangingPunct="1"/>
            <a:r>
              <a:rPr lang="en-IN" altLang="en-US" dirty="0">
                <a:latin typeface="Century Gothic" panose="020B0502020202020204" pitchFamily="34" charset="0"/>
                <a:ea typeface="Century Gothic" panose="020B0502020202020204" pitchFamily="34" charset="0"/>
              </a:rPr>
              <a:t>You can view your user details, and modify them if you want</a:t>
            </a:r>
            <a:endParaRPr lang="en-IN" altLang="en-US" dirty="0">
              <a:latin typeface="Century Gothic" panose="020B0502020202020204" pitchFamily="34" charset="0"/>
              <a:ea typeface="Century Gothic" panose="020B0502020202020204" pitchFamily="34" charset="0"/>
            </a:endParaRPr>
          </a:p>
          <a:p>
            <a:pPr lvl="0" eaLnBrk="1" hangingPunct="1"/>
            <a:endParaRPr lang="en-IN" altLang="en-US" dirty="0">
              <a:latin typeface="Century Gothic" panose="020B0502020202020204" pitchFamily="34" charset="0"/>
              <a:ea typeface="Century Gothic" panose="020B0502020202020204" pitchFamily="34" charset="0"/>
            </a:endParaRPr>
          </a:p>
          <a:p>
            <a:pPr lvl="0" eaLnBrk="1" hangingPunct="1"/>
            <a:r>
              <a:rPr lang="en-IN" altLang="en-US" dirty="0">
                <a:latin typeface="Century Gothic" panose="020B0502020202020204" pitchFamily="34" charset="0"/>
                <a:ea typeface="Century Gothic" panose="020B0502020202020204" pitchFamily="34" charset="0"/>
              </a:rPr>
              <a:t>You can also change your password here.</a:t>
            </a:r>
            <a:endParaRPr lang="en-IN" altLang="en-US" dirty="0">
              <a:latin typeface="Century Gothic" panose="020B0502020202020204" pitchFamily="34" charset="0"/>
              <a:ea typeface="Century Gothic" panose="020B0502020202020204" pitchFamily="34" charset="0"/>
            </a:endParaRPr>
          </a:p>
          <a:p>
            <a:pPr lvl="0" eaLnBrk="1" hangingPunct="1"/>
            <a:endParaRPr lang="en-IN" altLang="en-US" dirty="0">
              <a:latin typeface="Century Gothic" panose="020B0502020202020204" pitchFamily="34" charset="0"/>
              <a:ea typeface="Century Gothic" panose="020B0502020202020204" pitchFamily="34"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1506" name="Picture 1"/>
          <p:cNvPicPr>
            <a:picLocks noChangeAspect="1"/>
          </p:cNvPicPr>
          <p:nvPr/>
        </p:nvPicPr>
        <p:blipFill>
          <a:blip r:embed="rId1"/>
          <a:stretch>
            <a:fillRect/>
          </a:stretch>
        </p:blipFill>
        <p:spPr>
          <a:xfrm>
            <a:off x="0" y="0"/>
            <a:ext cx="7383463" cy="6858000"/>
          </a:xfrm>
          <a:prstGeom prst="rect">
            <a:avLst/>
          </a:prstGeom>
          <a:noFill/>
          <a:ln w="9525">
            <a:noFill/>
          </a:ln>
        </p:spPr>
      </p:pic>
      <p:sp>
        <p:nvSpPr>
          <p:cNvPr id="3" name="Striped Right Arrow 2"/>
          <p:cNvSpPr/>
          <p:nvPr/>
        </p:nvSpPr>
        <p:spPr>
          <a:xfrm>
            <a:off x="3795713" y="1985963"/>
            <a:ext cx="895350" cy="412750"/>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p>
            <a:pPr lvl="0" algn="ctr" eaLnBrk="1" hangingPunct="1"/>
            <a:endParaRPr lang="en-US" altLang="en-US" dirty="0"/>
          </a:p>
        </p:txBody>
      </p:sp>
      <p:sp>
        <p:nvSpPr>
          <p:cNvPr id="21508" name="TextBox 3"/>
          <p:cNvSpPr txBox="1"/>
          <p:nvPr/>
        </p:nvSpPr>
        <p:spPr>
          <a:xfrm>
            <a:off x="7602538" y="2586038"/>
            <a:ext cx="4402137" cy="369887"/>
          </a:xfrm>
          <a:prstGeom prst="rect">
            <a:avLst/>
          </a:prstGeom>
          <a:noFill/>
          <a:ln w="9525">
            <a:noFill/>
          </a:ln>
        </p:spPr>
        <p:txBody>
          <a:bodyPr>
            <a:spAutoFit/>
          </a:bodyPr>
          <a:p>
            <a:pPr lvl="0" eaLnBrk="1" hangingPunct="1"/>
            <a:r>
              <a:rPr lang="en-IN" altLang="en-US" dirty="0">
                <a:latin typeface="Century Gothic" panose="020B0502020202020204" pitchFamily="34" charset="0"/>
                <a:ea typeface="Century Gothic" panose="020B0502020202020204" pitchFamily="34" charset="0"/>
              </a:rPr>
              <a:t>Now, its time for booking history</a:t>
            </a:r>
            <a:endParaRPr lang="en-IN" altLang="en-US" dirty="0">
              <a:latin typeface="Century Gothic" panose="020B0502020202020204" pitchFamily="34" charset="0"/>
              <a:ea typeface="Century Gothic" panose="020B0502020202020204" pitchFamily="34"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2530" name="Picture 3"/>
          <p:cNvPicPr>
            <a:picLocks noChangeAspect="1"/>
          </p:cNvPicPr>
          <p:nvPr/>
        </p:nvPicPr>
        <p:blipFill>
          <a:blip r:embed="rId1"/>
          <a:stretch>
            <a:fillRect/>
          </a:stretch>
        </p:blipFill>
        <p:spPr>
          <a:xfrm>
            <a:off x="0" y="128588"/>
            <a:ext cx="7173913" cy="6632575"/>
          </a:xfrm>
          <a:prstGeom prst="rect">
            <a:avLst/>
          </a:prstGeom>
          <a:noFill/>
          <a:ln w="9525">
            <a:noFill/>
          </a:ln>
        </p:spPr>
      </p:pic>
      <p:sp>
        <p:nvSpPr>
          <p:cNvPr id="22531" name="TextBox 2"/>
          <p:cNvSpPr txBox="1"/>
          <p:nvPr/>
        </p:nvSpPr>
        <p:spPr>
          <a:xfrm>
            <a:off x="7694613" y="2338388"/>
            <a:ext cx="3605212" cy="1754187"/>
          </a:xfrm>
          <a:prstGeom prst="rect">
            <a:avLst/>
          </a:prstGeom>
          <a:noFill/>
          <a:ln w="9525">
            <a:noFill/>
          </a:ln>
        </p:spPr>
        <p:txBody>
          <a:bodyPr>
            <a:spAutoFit/>
          </a:bodyPr>
          <a:p>
            <a:pPr lvl="0" eaLnBrk="1" hangingPunct="1"/>
            <a:r>
              <a:rPr lang="en-IN" altLang="en-US" dirty="0">
                <a:latin typeface="Century Gothic" panose="020B0502020202020204" pitchFamily="34" charset="0"/>
                <a:ea typeface="Century Gothic" panose="020B0502020202020204" pitchFamily="34" charset="0"/>
              </a:rPr>
              <a:t>All the tickets that you have booked are stored here</a:t>
            </a:r>
            <a:endParaRPr lang="en-IN" altLang="en-US" dirty="0">
              <a:latin typeface="Century Gothic" panose="020B0502020202020204" pitchFamily="34" charset="0"/>
              <a:ea typeface="Century Gothic" panose="020B0502020202020204" pitchFamily="34" charset="0"/>
            </a:endParaRPr>
          </a:p>
          <a:p>
            <a:pPr lvl="0" eaLnBrk="1" hangingPunct="1"/>
            <a:endParaRPr lang="en-IN" altLang="en-US" dirty="0">
              <a:latin typeface="Century Gothic" panose="020B0502020202020204" pitchFamily="34" charset="0"/>
              <a:ea typeface="Century Gothic" panose="020B0502020202020204" pitchFamily="34" charset="0"/>
            </a:endParaRPr>
          </a:p>
          <a:p>
            <a:pPr lvl="0" eaLnBrk="1" hangingPunct="1"/>
            <a:endParaRPr lang="en-IN" altLang="en-US" dirty="0">
              <a:latin typeface="Century Gothic" panose="020B0502020202020204" pitchFamily="34" charset="0"/>
              <a:ea typeface="Century Gothic" panose="020B0502020202020204" pitchFamily="34" charset="0"/>
            </a:endParaRPr>
          </a:p>
          <a:p>
            <a:pPr lvl="0" eaLnBrk="1" hangingPunct="1"/>
            <a:r>
              <a:rPr lang="en-IN" altLang="en-US" dirty="0">
                <a:latin typeface="Century Gothic" panose="020B0502020202020204" pitchFamily="34" charset="0"/>
                <a:ea typeface="Century Gothic" panose="020B0502020202020204" pitchFamily="34" charset="0"/>
              </a:rPr>
              <a:t> Record of past 3 months is kept </a:t>
            </a:r>
            <a:endParaRPr lang="en-IN" altLang="en-US" dirty="0">
              <a:latin typeface="Century Gothic" panose="020B0502020202020204" pitchFamily="34" charset="0"/>
              <a:ea typeface="Century Gothic" panose="020B0502020202020204" pitchFamily="34"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3554" name="Picture 1"/>
          <p:cNvPicPr>
            <a:picLocks noChangeAspect="1"/>
          </p:cNvPicPr>
          <p:nvPr/>
        </p:nvPicPr>
        <p:blipFill>
          <a:blip r:embed="rId1"/>
          <a:stretch>
            <a:fillRect/>
          </a:stretch>
        </p:blipFill>
        <p:spPr>
          <a:xfrm>
            <a:off x="0" y="0"/>
            <a:ext cx="7383463" cy="6858000"/>
          </a:xfrm>
          <a:prstGeom prst="rect">
            <a:avLst/>
          </a:prstGeom>
          <a:noFill/>
          <a:ln w="9525">
            <a:noFill/>
          </a:ln>
        </p:spPr>
      </p:pic>
      <p:sp>
        <p:nvSpPr>
          <p:cNvPr id="3" name="Striped Right Arrow 2"/>
          <p:cNvSpPr/>
          <p:nvPr/>
        </p:nvSpPr>
        <p:spPr>
          <a:xfrm rot="16200000">
            <a:off x="1300956" y="5241131"/>
            <a:ext cx="1042988" cy="412750"/>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p>
            <a:pPr lvl="0" algn="ctr" eaLnBrk="1" hangingPunct="1"/>
            <a:endParaRPr lang="en-US" altLang="en-US" dirty="0"/>
          </a:p>
        </p:txBody>
      </p:sp>
      <p:sp>
        <p:nvSpPr>
          <p:cNvPr id="23556" name="TextBox 3"/>
          <p:cNvSpPr txBox="1"/>
          <p:nvPr/>
        </p:nvSpPr>
        <p:spPr>
          <a:xfrm>
            <a:off x="7642225" y="2298700"/>
            <a:ext cx="3886200" cy="2032000"/>
          </a:xfrm>
          <a:prstGeom prst="rect">
            <a:avLst/>
          </a:prstGeom>
          <a:noFill/>
          <a:ln w="9525">
            <a:noFill/>
          </a:ln>
        </p:spPr>
        <p:txBody>
          <a:bodyPr wrap="none">
            <a:spAutoFit/>
          </a:bodyPr>
          <a:p>
            <a:pPr lvl="0" eaLnBrk="1" hangingPunct="1"/>
            <a:r>
              <a:rPr lang="en-IN" altLang="en-US" dirty="0">
                <a:latin typeface="Century Gothic" panose="020B0502020202020204" pitchFamily="34" charset="0"/>
                <a:ea typeface="Century Gothic" panose="020B0502020202020204" pitchFamily="34" charset="0"/>
              </a:rPr>
              <a:t>Time to book a ticket !</a:t>
            </a:r>
            <a:endParaRPr lang="en-IN" altLang="en-US" dirty="0">
              <a:latin typeface="Century Gothic" panose="020B0502020202020204" pitchFamily="34" charset="0"/>
              <a:ea typeface="Century Gothic" panose="020B0502020202020204" pitchFamily="34" charset="0"/>
            </a:endParaRPr>
          </a:p>
          <a:p>
            <a:pPr lvl="0" eaLnBrk="1" hangingPunct="1"/>
            <a:endParaRPr lang="en-IN" altLang="en-US" dirty="0">
              <a:latin typeface="Century Gothic" panose="020B0502020202020204" pitchFamily="34" charset="0"/>
              <a:ea typeface="Century Gothic" panose="020B0502020202020204" pitchFamily="34" charset="0"/>
            </a:endParaRPr>
          </a:p>
          <a:p>
            <a:pPr lvl="0" eaLnBrk="1" hangingPunct="1"/>
            <a:r>
              <a:rPr lang="en-IN" altLang="en-US" dirty="0">
                <a:latin typeface="Century Gothic" panose="020B0502020202020204" pitchFamily="34" charset="0"/>
                <a:ea typeface="Century Gothic" panose="020B0502020202020204" pitchFamily="34" charset="0"/>
              </a:rPr>
              <a:t>Enter  From, To, pick a date, </a:t>
            </a:r>
            <a:endParaRPr lang="en-IN" altLang="en-US" dirty="0">
              <a:latin typeface="Century Gothic" panose="020B0502020202020204" pitchFamily="34" charset="0"/>
              <a:ea typeface="Century Gothic" panose="020B0502020202020204" pitchFamily="34" charset="0"/>
            </a:endParaRPr>
          </a:p>
          <a:p>
            <a:pPr lvl="0" eaLnBrk="1" hangingPunct="1"/>
            <a:r>
              <a:rPr lang="en-IN" altLang="en-US" dirty="0">
                <a:latin typeface="Century Gothic" panose="020B0502020202020204" pitchFamily="34" charset="0"/>
                <a:ea typeface="Century Gothic" panose="020B0502020202020204" pitchFamily="34" charset="0"/>
              </a:rPr>
              <a:t>Enter no. of passengers and class</a:t>
            </a:r>
            <a:endParaRPr lang="en-IN" altLang="en-US" dirty="0">
              <a:latin typeface="Century Gothic" panose="020B0502020202020204" pitchFamily="34" charset="0"/>
              <a:ea typeface="Century Gothic" panose="020B0502020202020204" pitchFamily="34" charset="0"/>
            </a:endParaRPr>
          </a:p>
          <a:p>
            <a:pPr lvl="0" eaLnBrk="1" hangingPunct="1"/>
            <a:endParaRPr lang="en-IN" altLang="en-US" dirty="0">
              <a:latin typeface="Century Gothic" panose="020B0502020202020204" pitchFamily="34" charset="0"/>
              <a:ea typeface="Century Gothic" panose="020B0502020202020204" pitchFamily="34" charset="0"/>
            </a:endParaRPr>
          </a:p>
          <a:p>
            <a:pPr lvl="0" eaLnBrk="1" hangingPunct="1"/>
            <a:r>
              <a:rPr lang="en-IN" altLang="en-US" dirty="0">
                <a:latin typeface="Century Gothic" panose="020B0502020202020204" pitchFamily="34" charset="0"/>
                <a:ea typeface="Century Gothic" panose="020B0502020202020204" pitchFamily="34" charset="0"/>
              </a:rPr>
              <a:t>And , you’re good to go</a:t>
            </a:r>
            <a:endParaRPr lang="en-IN" altLang="en-US" dirty="0">
              <a:latin typeface="Century Gothic" panose="020B0502020202020204" pitchFamily="34" charset="0"/>
              <a:ea typeface="Century Gothic" panose="020B0502020202020204" pitchFamily="34" charset="0"/>
            </a:endParaRPr>
          </a:p>
          <a:p>
            <a:pPr lvl="0" eaLnBrk="1" hangingPunct="1"/>
            <a:endParaRPr lang="en-IN" altLang="en-US" dirty="0">
              <a:latin typeface="Century Gothic" panose="020B0502020202020204" pitchFamily="34" charset="0"/>
              <a:ea typeface="Century Gothic" panose="020B0502020202020204" pitchFamily="34" charset="0"/>
            </a:endParaRPr>
          </a:p>
        </p:txBody>
      </p: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fillRect/>
          </a:stretch>
        </a:blip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 Boardroom</Template>
  <TotalTime>0</TotalTime>
  <Words>2698</Words>
  <Application>WPS Presentation</Application>
  <PresentationFormat>Custom</PresentationFormat>
  <Paragraphs>100</Paragraphs>
  <Slides>24</Slides>
  <Notes>0</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24</vt:i4>
      </vt:variant>
    </vt:vector>
  </HeadingPairs>
  <TitlesOfParts>
    <vt:vector size="32" baseType="lpstr">
      <vt:lpstr>Arial</vt:lpstr>
      <vt:lpstr>SimSun</vt:lpstr>
      <vt:lpstr>Wingdings</vt:lpstr>
      <vt:lpstr>Century Gothic</vt:lpstr>
      <vt:lpstr>Wingdings 3</vt:lpstr>
      <vt:lpstr>Calibri</vt:lpstr>
      <vt:lpstr>Microsoft YaHei</vt:lpstr>
      <vt:lpstr>Ion Boardroom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THANK YOU !</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AIRLINE RESERVATION SYSTEM</dc:title>
  <dc:creator>VikaSh !</dc:creator>
  <cp:lastModifiedBy>Rishabh Rishu</cp:lastModifiedBy>
  <cp:revision>14</cp:revision>
  <dcterms:created xsi:type="dcterms:W3CDTF">2017-04-28T13:26:00Z</dcterms:created>
  <dcterms:modified xsi:type="dcterms:W3CDTF">2017-04-29T16:01:10Z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1033-10.2.0.5820</vt:lpwstr>
  </property>
</Properties>
</file>